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7.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8.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9.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10.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92" r:id="rId1"/>
    <p:sldMasterId id="2147483793" r:id="rId2"/>
    <p:sldMasterId id="2147483794" r:id="rId3"/>
    <p:sldMasterId id="2147483795" r:id="rId4"/>
    <p:sldMasterId id="2147483796" r:id="rId5"/>
    <p:sldMasterId id="2147483798" r:id="rId6"/>
    <p:sldMasterId id="2147483799" r:id="rId7"/>
    <p:sldMasterId id="2147483800" r:id="rId8"/>
    <p:sldMasterId id="2147483801" r:id="rId9"/>
    <p:sldMasterId id="2147483802" r:id="rId10"/>
    <p:sldMasterId id="2147483803" r:id="rId11"/>
  </p:sldMasterIdLst>
  <p:notesMasterIdLst>
    <p:notesMasterId r:id="rId49"/>
  </p:notesMasterIdLst>
  <p:sldIdLst>
    <p:sldId id="256" r:id="rId12"/>
    <p:sldId id="257" r:id="rId13"/>
    <p:sldId id="258" r:id="rId14"/>
    <p:sldId id="259" r:id="rId15"/>
    <p:sldId id="260" r:id="rId16"/>
    <p:sldId id="261" r:id="rId17"/>
    <p:sldId id="263" r:id="rId18"/>
    <p:sldId id="264" r:id="rId19"/>
    <p:sldId id="265" r:id="rId20"/>
    <p:sldId id="266" r:id="rId21"/>
    <p:sldId id="267" r:id="rId22"/>
    <p:sldId id="268" r:id="rId23"/>
    <p:sldId id="269" r:id="rId24"/>
    <p:sldId id="270" r:id="rId25"/>
    <p:sldId id="271" r:id="rId26"/>
    <p:sldId id="294" r:id="rId27"/>
    <p:sldId id="295" r:id="rId28"/>
    <p:sldId id="296" r:id="rId29"/>
    <p:sldId id="272" r:id="rId30"/>
    <p:sldId id="273" r:id="rId31"/>
    <p:sldId id="274" r:id="rId32"/>
    <p:sldId id="275" r:id="rId33"/>
    <p:sldId id="276" r:id="rId34"/>
    <p:sldId id="277" r:id="rId35"/>
    <p:sldId id="278" r:id="rId36"/>
    <p:sldId id="279" r:id="rId37"/>
    <p:sldId id="280" r:id="rId38"/>
    <p:sldId id="281" r:id="rId39"/>
    <p:sldId id="291" r:id="rId40"/>
    <p:sldId id="292" r:id="rId41"/>
    <p:sldId id="282" r:id="rId42"/>
    <p:sldId id="283" r:id="rId43"/>
    <p:sldId id="284" r:id="rId44"/>
    <p:sldId id="285" r:id="rId45"/>
    <p:sldId id="286" r:id="rId46"/>
    <p:sldId id="289" r:id="rId47"/>
    <p:sldId id="290" r:id="rId48"/>
  </p:sldIdLst>
  <p:sldSz cx="9144000" cy="5143500" type="screen16x9"/>
  <p:notesSz cx="6858000" cy="9144000"/>
  <p:embeddedFontLst>
    <p:embeddedFont>
      <p:font typeface="IBM Plex Mono" panose="020B0509050203000203" pitchFamily="49" charset="0"/>
      <p:regular r:id="rId50"/>
      <p:bold r:id="rId51"/>
      <p:italic r:id="rId52"/>
      <p:boldItalic r:id="rId53"/>
    </p:embeddedFont>
    <p:embeddedFont>
      <p:font typeface="Poppins" panose="00000500000000000000" pitchFamily="2"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B65FD12-2F09-4EC2-885E-E4B61E06C25D}">
  <a:tblStyle styleId="{4B65FD12-2F09-4EC2-885E-E4B61E06C25D}"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6" d="100"/>
          <a:sy n="136" d="100"/>
        </p:scale>
        <p:origin x="888"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font" Target="fonts/font1.fntdata"/><Relationship Id="rId55" Type="http://schemas.openxmlformats.org/officeDocument/2006/relationships/font" Target="fonts/font6.fntdata"/><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font" Target="fonts/font4.fntdata"/><Relationship Id="rId58"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tableStyles" Target="tableStyles.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font" Target="fonts/font7.fntdata"/><Relationship Id="rId8" Type="http://schemas.openxmlformats.org/officeDocument/2006/relationships/slideMaster" Target="slideMasters/slideMaster8.xml"/><Relationship Id="rId51" Type="http://schemas.openxmlformats.org/officeDocument/2006/relationships/font" Target="fonts/font2.fntdata"/><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viewProps" Target="viewProps.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Master" Target="slideMasters/slideMaster10.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font" Target="fonts/font3.fntdata"/><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9" name="Google Shape;11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0" name="Google Shape;1540;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6" name="Google Shape;158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3" name="Google Shape;159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9" name="Google Shape;1599;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5" name="Google Shape;164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9"/>
        <p:cNvGrpSpPr/>
        <p:nvPr/>
      </p:nvGrpSpPr>
      <p:grpSpPr>
        <a:xfrm>
          <a:off x="0" y="0"/>
          <a:ext cx="0" cy="0"/>
          <a:chOff x="0" y="0"/>
          <a:chExt cx="0" cy="0"/>
        </a:xfrm>
      </p:grpSpPr>
      <p:sp>
        <p:nvSpPr>
          <p:cNvPr id="1650" name="Google Shape;1650;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1" name="Google Shape;165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9"/>
        <p:cNvGrpSpPr/>
        <p:nvPr/>
      </p:nvGrpSpPr>
      <p:grpSpPr>
        <a:xfrm>
          <a:off x="0" y="0"/>
          <a:ext cx="0" cy="0"/>
          <a:chOff x="0" y="0"/>
          <a:chExt cx="0" cy="0"/>
        </a:xfrm>
      </p:grpSpPr>
      <p:sp>
        <p:nvSpPr>
          <p:cNvPr id="1650" name="Google Shape;1650;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1" name="Google Shape;165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65423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9"/>
        <p:cNvGrpSpPr/>
        <p:nvPr/>
      </p:nvGrpSpPr>
      <p:grpSpPr>
        <a:xfrm>
          <a:off x="0" y="0"/>
          <a:ext cx="0" cy="0"/>
          <a:chOff x="0" y="0"/>
          <a:chExt cx="0" cy="0"/>
        </a:xfrm>
      </p:grpSpPr>
      <p:sp>
        <p:nvSpPr>
          <p:cNvPr id="1650" name="Google Shape;1650;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1" name="Google Shape;165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89865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9"/>
        <p:cNvGrpSpPr/>
        <p:nvPr/>
      </p:nvGrpSpPr>
      <p:grpSpPr>
        <a:xfrm>
          <a:off x="0" y="0"/>
          <a:ext cx="0" cy="0"/>
          <a:chOff x="0" y="0"/>
          <a:chExt cx="0" cy="0"/>
        </a:xfrm>
      </p:grpSpPr>
      <p:sp>
        <p:nvSpPr>
          <p:cNvPr id="1650" name="Google Shape;1650;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1" name="Google Shape;165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15516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6"/>
        <p:cNvGrpSpPr/>
        <p:nvPr/>
      </p:nvGrpSpPr>
      <p:grpSpPr>
        <a:xfrm>
          <a:off x="0" y="0"/>
          <a:ext cx="0" cy="0"/>
          <a:chOff x="0" y="0"/>
          <a:chExt cx="0" cy="0"/>
        </a:xfrm>
      </p:grpSpPr>
      <p:sp>
        <p:nvSpPr>
          <p:cNvPr id="1657" name="Google Shape;1657;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8" name="Google Shape;1658;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6" name="Google Shape;1216;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p:cNvGrpSpPr/>
        <p:nvPr/>
      </p:nvGrpSpPr>
      <p:grpSpPr>
        <a:xfrm>
          <a:off x="0" y="0"/>
          <a:ext cx="0" cy="0"/>
          <a:chOff x="0" y="0"/>
          <a:chExt cx="0" cy="0"/>
        </a:xfrm>
      </p:grpSpPr>
      <p:sp>
        <p:nvSpPr>
          <p:cNvPr id="1664" name="Google Shape;1664;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5" name="Google Shape;1665;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9"/>
        <p:cNvGrpSpPr/>
        <p:nvPr/>
      </p:nvGrpSpPr>
      <p:grpSpPr>
        <a:xfrm>
          <a:off x="0" y="0"/>
          <a:ext cx="0" cy="0"/>
          <a:chOff x="0" y="0"/>
          <a:chExt cx="0" cy="0"/>
        </a:xfrm>
      </p:grpSpPr>
      <p:sp>
        <p:nvSpPr>
          <p:cNvPr id="1710" name="Google Shape;1710;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1" name="Google Shape;171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3"/>
        <p:cNvGrpSpPr/>
        <p:nvPr/>
      </p:nvGrpSpPr>
      <p:grpSpPr>
        <a:xfrm>
          <a:off x="0" y="0"/>
          <a:ext cx="0" cy="0"/>
          <a:chOff x="0" y="0"/>
          <a:chExt cx="0" cy="0"/>
        </a:xfrm>
      </p:grpSpPr>
      <p:sp>
        <p:nvSpPr>
          <p:cNvPr id="1724" name="Google Shape;1724;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5" name="Google Shape;1725;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Google Shape;1738;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9" name="Google Shape;1739;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0" name="Google Shape;1750;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4"/>
        <p:cNvGrpSpPr/>
        <p:nvPr/>
      </p:nvGrpSpPr>
      <p:grpSpPr>
        <a:xfrm>
          <a:off x="0" y="0"/>
          <a:ext cx="0" cy="0"/>
          <a:chOff x="0" y="0"/>
          <a:chExt cx="0" cy="0"/>
        </a:xfrm>
      </p:grpSpPr>
      <p:sp>
        <p:nvSpPr>
          <p:cNvPr id="1795" name="Google Shape;1795;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6" name="Google Shape;1796;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0"/>
        <p:cNvGrpSpPr/>
        <p:nvPr/>
      </p:nvGrpSpPr>
      <p:grpSpPr>
        <a:xfrm>
          <a:off x="0" y="0"/>
          <a:ext cx="0" cy="0"/>
          <a:chOff x="0" y="0"/>
          <a:chExt cx="0" cy="0"/>
        </a:xfrm>
      </p:grpSpPr>
      <p:sp>
        <p:nvSpPr>
          <p:cNvPr id="1801" name="Google Shape;1801;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2" name="Google Shape;1802;p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7"/>
        <p:cNvGrpSpPr/>
        <p:nvPr/>
      </p:nvGrpSpPr>
      <p:grpSpPr>
        <a:xfrm>
          <a:off x="0" y="0"/>
          <a:ext cx="0" cy="0"/>
          <a:chOff x="0" y="0"/>
          <a:chExt cx="0" cy="0"/>
        </a:xfrm>
      </p:grpSpPr>
      <p:sp>
        <p:nvSpPr>
          <p:cNvPr id="1808" name="Google Shape;1808;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9" name="Google Shape;1809;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5" name="Google Shape;1855;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5" name="Google Shape;185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9015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0" name="Google Shape;1290;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5" name="Google Shape;185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30411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4"/>
        <p:cNvGrpSpPr/>
        <p:nvPr/>
      </p:nvGrpSpPr>
      <p:grpSpPr>
        <a:xfrm>
          <a:off x="0" y="0"/>
          <a:ext cx="0" cy="0"/>
          <a:chOff x="0" y="0"/>
          <a:chExt cx="0" cy="0"/>
        </a:xfrm>
      </p:grpSpPr>
      <p:sp>
        <p:nvSpPr>
          <p:cNvPr id="1865" name="Google Shape;1865;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6" name="Google Shape;1866;p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4" name="Google Shape;1874;p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8"/>
        <p:cNvGrpSpPr/>
        <p:nvPr/>
      </p:nvGrpSpPr>
      <p:grpSpPr>
        <a:xfrm>
          <a:off x="0" y="0"/>
          <a:ext cx="0" cy="0"/>
          <a:chOff x="0" y="0"/>
          <a:chExt cx="0" cy="0"/>
        </a:xfrm>
      </p:grpSpPr>
      <p:sp>
        <p:nvSpPr>
          <p:cNvPr id="1919" name="Google Shape;1919;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0" name="Google Shape;1920;p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4"/>
        <p:cNvGrpSpPr/>
        <p:nvPr/>
      </p:nvGrpSpPr>
      <p:grpSpPr>
        <a:xfrm>
          <a:off x="0" y="0"/>
          <a:ext cx="0" cy="0"/>
          <a:chOff x="0" y="0"/>
          <a:chExt cx="0" cy="0"/>
        </a:xfrm>
      </p:grpSpPr>
      <p:sp>
        <p:nvSpPr>
          <p:cNvPr id="1925" name="Google Shape;1925;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6" name="Google Shape;1926;p3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9"/>
        <p:cNvGrpSpPr/>
        <p:nvPr/>
      </p:nvGrpSpPr>
      <p:grpSpPr>
        <a:xfrm>
          <a:off x="0" y="0"/>
          <a:ext cx="0" cy="0"/>
          <a:chOff x="0" y="0"/>
          <a:chExt cx="0" cy="0"/>
        </a:xfrm>
      </p:grpSpPr>
      <p:sp>
        <p:nvSpPr>
          <p:cNvPr id="1960" name="Google Shape;1960;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1" name="Google Shape;1961;p3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3"/>
        <p:cNvGrpSpPr/>
        <p:nvPr/>
      </p:nvGrpSpPr>
      <p:grpSpPr>
        <a:xfrm>
          <a:off x="0" y="0"/>
          <a:ext cx="0" cy="0"/>
          <a:chOff x="0" y="0"/>
          <a:chExt cx="0" cy="0"/>
        </a:xfrm>
      </p:grpSpPr>
      <p:sp>
        <p:nvSpPr>
          <p:cNvPr id="2034" name="Google Shape;2034;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5" name="Google Shape;2035;p3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9"/>
        <p:cNvGrpSpPr/>
        <p:nvPr/>
      </p:nvGrpSpPr>
      <p:grpSpPr>
        <a:xfrm>
          <a:off x="0" y="0"/>
          <a:ext cx="0" cy="0"/>
          <a:chOff x="0" y="0"/>
          <a:chExt cx="0" cy="0"/>
        </a:xfrm>
      </p:grpSpPr>
      <p:sp>
        <p:nvSpPr>
          <p:cNvPr id="2040" name="Google Shape;2040;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1" name="Google Shape;2041;p3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3" name="Google Shape;130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6" name="Google Shape;1316;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1" name="Google Shape;1331;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9" name="Google Shape;1479;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3"/>
        <p:cNvGrpSpPr/>
        <p:nvPr/>
      </p:nvGrpSpPr>
      <p:grpSpPr>
        <a:xfrm>
          <a:off x="0" y="0"/>
          <a:ext cx="0" cy="0"/>
          <a:chOff x="0" y="0"/>
          <a:chExt cx="0" cy="0"/>
        </a:xfrm>
      </p:grpSpPr>
      <p:sp>
        <p:nvSpPr>
          <p:cNvPr id="1524" name="Google Shape;1524;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5" name="Google Shape;152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0"/>
        <p:cNvGrpSpPr/>
        <p:nvPr/>
      </p:nvGrpSpPr>
      <p:grpSpPr>
        <a:xfrm>
          <a:off x="0" y="0"/>
          <a:ext cx="0" cy="0"/>
          <a:chOff x="0" y="0"/>
          <a:chExt cx="0" cy="0"/>
        </a:xfrm>
      </p:grpSpPr>
      <p:sp>
        <p:nvSpPr>
          <p:cNvPr id="1531" name="Google Shape;153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2" name="Google Shape;153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92"/>
        <p:cNvGrpSpPr/>
        <p:nvPr/>
      </p:nvGrpSpPr>
      <p:grpSpPr>
        <a:xfrm>
          <a:off x="0" y="0"/>
          <a:ext cx="0" cy="0"/>
          <a:chOff x="0" y="0"/>
          <a:chExt cx="0" cy="0"/>
        </a:xfrm>
      </p:grpSpPr>
      <p:sp>
        <p:nvSpPr>
          <p:cNvPr id="93" name="Google Shape;93;p2"/>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2"/>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122"/>
        <p:cNvGrpSpPr/>
        <p:nvPr/>
      </p:nvGrpSpPr>
      <p:grpSpPr>
        <a:xfrm>
          <a:off x="0" y="0"/>
          <a:ext cx="0" cy="0"/>
          <a:chOff x="0" y="0"/>
          <a:chExt cx="0" cy="0"/>
        </a:xfrm>
      </p:grpSpPr>
      <p:sp>
        <p:nvSpPr>
          <p:cNvPr id="123" name="Google Shape;123;p11"/>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 name="Google Shape;124;p11"/>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5" name="Google Shape;125;p11"/>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9"/>
        <p:cNvGrpSpPr/>
        <p:nvPr/>
      </p:nvGrpSpPr>
      <p:grpSpPr>
        <a:xfrm>
          <a:off x="0" y="0"/>
          <a:ext cx="0" cy="0"/>
          <a:chOff x="0" y="0"/>
          <a:chExt cx="0" cy="0"/>
        </a:xfrm>
      </p:grpSpPr>
      <p:sp>
        <p:nvSpPr>
          <p:cNvPr id="950" name="Google Shape;950;p123"/>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951"/>
        <p:cNvGrpSpPr/>
        <p:nvPr/>
      </p:nvGrpSpPr>
      <p:grpSpPr>
        <a:xfrm>
          <a:off x="0" y="0"/>
          <a:ext cx="0" cy="0"/>
          <a:chOff x="0" y="0"/>
          <a:chExt cx="0" cy="0"/>
        </a:xfrm>
      </p:grpSpPr>
      <p:sp>
        <p:nvSpPr>
          <p:cNvPr id="952" name="Google Shape;952;p124"/>
          <p:cNvSpPr txBox="1">
            <a:spLocks noGrp="1"/>
          </p:cNvSpPr>
          <p:nvPr>
            <p:ph type="subTitle" idx="1"/>
          </p:nvPr>
        </p:nvSpPr>
        <p:spPr>
          <a:xfrm>
            <a:off x="720000" y="2079360"/>
            <a:ext cx="5597640" cy="390132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953"/>
        <p:cNvGrpSpPr/>
        <p:nvPr/>
      </p:nvGrpSpPr>
      <p:grpSpPr>
        <a:xfrm>
          <a:off x="0" y="0"/>
          <a:ext cx="0" cy="0"/>
          <a:chOff x="0" y="0"/>
          <a:chExt cx="0" cy="0"/>
        </a:xfrm>
      </p:grpSpPr>
      <p:sp>
        <p:nvSpPr>
          <p:cNvPr id="954" name="Google Shape;954;p125"/>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5" name="Google Shape;955;p125"/>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6" name="Google Shape;956;p125"/>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7" name="Google Shape;957;p125"/>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958"/>
        <p:cNvGrpSpPr/>
        <p:nvPr/>
      </p:nvGrpSpPr>
      <p:grpSpPr>
        <a:xfrm>
          <a:off x="0" y="0"/>
          <a:ext cx="0" cy="0"/>
          <a:chOff x="0" y="0"/>
          <a:chExt cx="0" cy="0"/>
        </a:xfrm>
      </p:grpSpPr>
      <p:sp>
        <p:nvSpPr>
          <p:cNvPr id="959" name="Google Shape;959;p126"/>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0" name="Google Shape;960;p126"/>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61" name="Google Shape;961;p126"/>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62" name="Google Shape;962;p126"/>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963"/>
        <p:cNvGrpSpPr/>
        <p:nvPr/>
      </p:nvGrpSpPr>
      <p:grpSpPr>
        <a:xfrm>
          <a:off x="0" y="0"/>
          <a:ext cx="0" cy="0"/>
          <a:chOff x="0" y="0"/>
          <a:chExt cx="0" cy="0"/>
        </a:xfrm>
      </p:grpSpPr>
      <p:sp>
        <p:nvSpPr>
          <p:cNvPr id="964" name="Google Shape;964;p127"/>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5" name="Google Shape;965;p127"/>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66" name="Google Shape;966;p127"/>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67" name="Google Shape;967;p127"/>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968"/>
        <p:cNvGrpSpPr/>
        <p:nvPr/>
      </p:nvGrpSpPr>
      <p:grpSpPr>
        <a:xfrm>
          <a:off x="0" y="0"/>
          <a:ext cx="0" cy="0"/>
          <a:chOff x="0" y="0"/>
          <a:chExt cx="0" cy="0"/>
        </a:xfrm>
      </p:grpSpPr>
      <p:sp>
        <p:nvSpPr>
          <p:cNvPr id="969" name="Google Shape;969;p128"/>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0" name="Google Shape;970;p128"/>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71" name="Google Shape;971;p128"/>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972"/>
        <p:cNvGrpSpPr/>
        <p:nvPr/>
      </p:nvGrpSpPr>
      <p:grpSpPr>
        <a:xfrm>
          <a:off x="0" y="0"/>
          <a:ext cx="0" cy="0"/>
          <a:chOff x="0" y="0"/>
          <a:chExt cx="0" cy="0"/>
        </a:xfrm>
      </p:grpSpPr>
      <p:sp>
        <p:nvSpPr>
          <p:cNvPr id="973" name="Google Shape;973;p129"/>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4" name="Google Shape;974;p129"/>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75" name="Google Shape;975;p129"/>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76" name="Google Shape;976;p129"/>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77" name="Google Shape;977;p129"/>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978"/>
        <p:cNvGrpSpPr/>
        <p:nvPr/>
      </p:nvGrpSpPr>
      <p:grpSpPr>
        <a:xfrm>
          <a:off x="0" y="0"/>
          <a:ext cx="0" cy="0"/>
          <a:chOff x="0" y="0"/>
          <a:chExt cx="0" cy="0"/>
        </a:xfrm>
      </p:grpSpPr>
      <p:sp>
        <p:nvSpPr>
          <p:cNvPr id="979" name="Google Shape;979;p130"/>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0" name="Google Shape;980;p130"/>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1" name="Google Shape;981;p130"/>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2" name="Google Shape;982;p130"/>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3" name="Google Shape;983;p130"/>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4" name="Google Shape;984;p130"/>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5" name="Google Shape;985;p130"/>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34"/>
        <p:cNvGrpSpPr/>
        <p:nvPr/>
      </p:nvGrpSpPr>
      <p:grpSpPr>
        <a:xfrm>
          <a:off x="0" y="0"/>
          <a:ext cx="0" cy="0"/>
          <a:chOff x="0" y="0"/>
          <a:chExt cx="0" cy="0"/>
        </a:xfrm>
      </p:grpSpPr>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035"/>
        <p:cNvGrpSpPr/>
        <p:nvPr/>
      </p:nvGrpSpPr>
      <p:grpSpPr>
        <a:xfrm>
          <a:off x="0" y="0"/>
          <a:ext cx="0" cy="0"/>
          <a:chOff x="0" y="0"/>
          <a:chExt cx="0" cy="0"/>
        </a:xfrm>
      </p:grpSpPr>
      <p:sp>
        <p:nvSpPr>
          <p:cNvPr id="1036" name="Google Shape;1036;p133"/>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7" name="Google Shape;1037;p133"/>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126"/>
        <p:cNvGrpSpPr/>
        <p:nvPr/>
      </p:nvGrpSpPr>
      <p:grpSpPr>
        <a:xfrm>
          <a:off x="0" y="0"/>
          <a:ext cx="0" cy="0"/>
          <a:chOff x="0" y="0"/>
          <a:chExt cx="0" cy="0"/>
        </a:xfrm>
      </p:grpSpPr>
      <p:sp>
        <p:nvSpPr>
          <p:cNvPr id="127" name="Google Shape;127;p12"/>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8" name="Google Shape;128;p12"/>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9" name="Google Shape;129;p12"/>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12"/>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12"/>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038"/>
        <p:cNvGrpSpPr/>
        <p:nvPr/>
      </p:nvGrpSpPr>
      <p:grpSpPr>
        <a:xfrm>
          <a:off x="0" y="0"/>
          <a:ext cx="0" cy="0"/>
          <a:chOff x="0" y="0"/>
          <a:chExt cx="0" cy="0"/>
        </a:xfrm>
      </p:grpSpPr>
      <p:sp>
        <p:nvSpPr>
          <p:cNvPr id="1039" name="Google Shape;1039;p134"/>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0" name="Google Shape;1040;p134"/>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041"/>
        <p:cNvGrpSpPr/>
        <p:nvPr/>
      </p:nvGrpSpPr>
      <p:grpSpPr>
        <a:xfrm>
          <a:off x="0" y="0"/>
          <a:ext cx="0" cy="0"/>
          <a:chOff x="0" y="0"/>
          <a:chExt cx="0" cy="0"/>
        </a:xfrm>
      </p:grpSpPr>
      <p:sp>
        <p:nvSpPr>
          <p:cNvPr id="1042" name="Google Shape;1042;p135"/>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3" name="Google Shape;1043;p135"/>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4" name="Google Shape;1044;p135"/>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45"/>
        <p:cNvGrpSpPr/>
        <p:nvPr/>
      </p:nvGrpSpPr>
      <p:grpSpPr>
        <a:xfrm>
          <a:off x="0" y="0"/>
          <a:ext cx="0" cy="0"/>
          <a:chOff x="0" y="0"/>
          <a:chExt cx="0" cy="0"/>
        </a:xfrm>
      </p:grpSpPr>
      <p:sp>
        <p:nvSpPr>
          <p:cNvPr id="1046" name="Google Shape;1046;p136"/>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1047"/>
        <p:cNvGrpSpPr/>
        <p:nvPr/>
      </p:nvGrpSpPr>
      <p:grpSpPr>
        <a:xfrm>
          <a:off x="0" y="0"/>
          <a:ext cx="0" cy="0"/>
          <a:chOff x="0" y="0"/>
          <a:chExt cx="0" cy="0"/>
        </a:xfrm>
      </p:grpSpPr>
      <p:sp>
        <p:nvSpPr>
          <p:cNvPr id="1048" name="Google Shape;1048;p137"/>
          <p:cNvSpPr txBox="1">
            <a:spLocks noGrp="1"/>
          </p:cNvSpPr>
          <p:nvPr>
            <p:ph type="subTitle" idx="1"/>
          </p:nvPr>
        </p:nvSpPr>
        <p:spPr>
          <a:xfrm>
            <a:off x="720000" y="2079360"/>
            <a:ext cx="5597640" cy="390132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1049"/>
        <p:cNvGrpSpPr/>
        <p:nvPr/>
      </p:nvGrpSpPr>
      <p:grpSpPr>
        <a:xfrm>
          <a:off x="0" y="0"/>
          <a:ext cx="0" cy="0"/>
          <a:chOff x="0" y="0"/>
          <a:chExt cx="0" cy="0"/>
        </a:xfrm>
      </p:grpSpPr>
      <p:sp>
        <p:nvSpPr>
          <p:cNvPr id="1050" name="Google Shape;1050;p138"/>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51" name="Google Shape;1051;p138"/>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2" name="Google Shape;1052;p138"/>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3" name="Google Shape;1053;p138"/>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1054"/>
        <p:cNvGrpSpPr/>
        <p:nvPr/>
      </p:nvGrpSpPr>
      <p:grpSpPr>
        <a:xfrm>
          <a:off x="0" y="0"/>
          <a:ext cx="0" cy="0"/>
          <a:chOff x="0" y="0"/>
          <a:chExt cx="0" cy="0"/>
        </a:xfrm>
      </p:grpSpPr>
      <p:sp>
        <p:nvSpPr>
          <p:cNvPr id="1055" name="Google Shape;1055;p139"/>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56" name="Google Shape;1056;p139"/>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7" name="Google Shape;1057;p139"/>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8" name="Google Shape;1058;p139"/>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1059"/>
        <p:cNvGrpSpPr/>
        <p:nvPr/>
      </p:nvGrpSpPr>
      <p:grpSpPr>
        <a:xfrm>
          <a:off x="0" y="0"/>
          <a:ext cx="0" cy="0"/>
          <a:chOff x="0" y="0"/>
          <a:chExt cx="0" cy="0"/>
        </a:xfrm>
      </p:grpSpPr>
      <p:sp>
        <p:nvSpPr>
          <p:cNvPr id="1060" name="Google Shape;1060;p140"/>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1" name="Google Shape;1061;p140"/>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62" name="Google Shape;1062;p140"/>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63" name="Google Shape;1063;p140"/>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1064"/>
        <p:cNvGrpSpPr/>
        <p:nvPr/>
      </p:nvGrpSpPr>
      <p:grpSpPr>
        <a:xfrm>
          <a:off x="0" y="0"/>
          <a:ext cx="0" cy="0"/>
          <a:chOff x="0" y="0"/>
          <a:chExt cx="0" cy="0"/>
        </a:xfrm>
      </p:grpSpPr>
      <p:sp>
        <p:nvSpPr>
          <p:cNvPr id="1065" name="Google Shape;1065;p141"/>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6" name="Google Shape;1066;p141"/>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67" name="Google Shape;1067;p141"/>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1068"/>
        <p:cNvGrpSpPr/>
        <p:nvPr/>
      </p:nvGrpSpPr>
      <p:grpSpPr>
        <a:xfrm>
          <a:off x="0" y="0"/>
          <a:ext cx="0" cy="0"/>
          <a:chOff x="0" y="0"/>
          <a:chExt cx="0" cy="0"/>
        </a:xfrm>
      </p:grpSpPr>
      <p:sp>
        <p:nvSpPr>
          <p:cNvPr id="1069" name="Google Shape;1069;p142"/>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0" name="Google Shape;1070;p142"/>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1" name="Google Shape;1071;p142"/>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2" name="Google Shape;1072;p142"/>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3" name="Google Shape;1073;p142"/>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074"/>
        <p:cNvGrpSpPr/>
        <p:nvPr/>
      </p:nvGrpSpPr>
      <p:grpSpPr>
        <a:xfrm>
          <a:off x="0" y="0"/>
          <a:ext cx="0" cy="0"/>
          <a:chOff x="0" y="0"/>
          <a:chExt cx="0" cy="0"/>
        </a:xfrm>
      </p:grpSpPr>
      <p:sp>
        <p:nvSpPr>
          <p:cNvPr id="1075" name="Google Shape;1075;p143"/>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6" name="Google Shape;1076;p143"/>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7" name="Google Shape;1077;p143"/>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8" name="Google Shape;1078;p143"/>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9" name="Google Shape;1079;p143"/>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0" name="Google Shape;1080;p143"/>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1" name="Google Shape;1081;p143"/>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32"/>
        <p:cNvGrpSpPr/>
        <p:nvPr/>
      </p:nvGrpSpPr>
      <p:grpSpPr>
        <a:xfrm>
          <a:off x="0" y="0"/>
          <a:ext cx="0" cy="0"/>
          <a:chOff x="0" y="0"/>
          <a:chExt cx="0" cy="0"/>
        </a:xfrm>
      </p:grpSpPr>
      <p:sp>
        <p:nvSpPr>
          <p:cNvPr id="133" name="Google Shape;133;p13"/>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4" name="Google Shape;134;p13"/>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13"/>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6" name="Google Shape;136;p13"/>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p13"/>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p13"/>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9" name="Google Shape;139;p13"/>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139"/>
        <p:cNvGrpSpPr/>
        <p:nvPr/>
      </p:nvGrpSpPr>
      <p:grpSpPr>
        <a:xfrm>
          <a:off x="0" y="0"/>
          <a:ext cx="0" cy="0"/>
          <a:chOff x="0" y="0"/>
          <a:chExt cx="0" cy="0"/>
        </a:xfrm>
      </p:grpSpPr>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140"/>
        <p:cNvGrpSpPr/>
        <p:nvPr/>
      </p:nvGrpSpPr>
      <p:grpSpPr>
        <a:xfrm>
          <a:off x="0" y="0"/>
          <a:ext cx="0" cy="0"/>
          <a:chOff x="0" y="0"/>
          <a:chExt cx="0" cy="0"/>
        </a:xfrm>
      </p:grpSpPr>
      <p:sp>
        <p:nvSpPr>
          <p:cNvPr id="1141" name="Google Shape;1141;p146"/>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42" name="Google Shape;1142;p146"/>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143"/>
        <p:cNvGrpSpPr/>
        <p:nvPr/>
      </p:nvGrpSpPr>
      <p:grpSpPr>
        <a:xfrm>
          <a:off x="0" y="0"/>
          <a:ext cx="0" cy="0"/>
          <a:chOff x="0" y="0"/>
          <a:chExt cx="0" cy="0"/>
        </a:xfrm>
      </p:grpSpPr>
      <p:sp>
        <p:nvSpPr>
          <p:cNvPr id="1144" name="Google Shape;1144;p147"/>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45" name="Google Shape;1145;p147"/>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146"/>
        <p:cNvGrpSpPr/>
        <p:nvPr/>
      </p:nvGrpSpPr>
      <p:grpSpPr>
        <a:xfrm>
          <a:off x="0" y="0"/>
          <a:ext cx="0" cy="0"/>
          <a:chOff x="0" y="0"/>
          <a:chExt cx="0" cy="0"/>
        </a:xfrm>
      </p:grpSpPr>
      <p:sp>
        <p:nvSpPr>
          <p:cNvPr id="1147" name="Google Shape;1147;p148"/>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48" name="Google Shape;1148;p148"/>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49" name="Google Shape;1149;p148"/>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50"/>
        <p:cNvGrpSpPr/>
        <p:nvPr/>
      </p:nvGrpSpPr>
      <p:grpSpPr>
        <a:xfrm>
          <a:off x="0" y="0"/>
          <a:ext cx="0" cy="0"/>
          <a:chOff x="0" y="0"/>
          <a:chExt cx="0" cy="0"/>
        </a:xfrm>
      </p:grpSpPr>
      <p:sp>
        <p:nvSpPr>
          <p:cNvPr id="1151" name="Google Shape;1151;p149"/>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1152"/>
        <p:cNvGrpSpPr/>
        <p:nvPr/>
      </p:nvGrpSpPr>
      <p:grpSpPr>
        <a:xfrm>
          <a:off x="0" y="0"/>
          <a:ext cx="0" cy="0"/>
          <a:chOff x="0" y="0"/>
          <a:chExt cx="0" cy="0"/>
        </a:xfrm>
      </p:grpSpPr>
      <p:sp>
        <p:nvSpPr>
          <p:cNvPr id="1153" name="Google Shape;1153;p150"/>
          <p:cNvSpPr txBox="1">
            <a:spLocks noGrp="1"/>
          </p:cNvSpPr>
          <p:nvPr>
            <p:ph type="subTitle" idx="1"/>
          </p:nvPr>
        </p:nvSpPr>
        <p:spPr>
          <a:xfrm>
            <a:off x="720000" y="2079360"/>
            <a:ext cx="5597640" cy="390132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1154"/>
        <p:cNvGrpSpPr/>
        <p:nvPr/>
      </p:nvGrpSpPr>
      <p:grpSpPr>
        <a:xfrm>
          <a:off x="0" y="0"/>
          <a:ext cx="0" cy="0"/>
          <a:chOff x="0" y="0"/>
          <a:chExt cx="0" cy="0"/>
        </a:xfrm>
      </p:grpSpPr>
      <p:sp>
        <p:nvSpPr>
          <p:cNvPr id="1155" name="Google Shape;1155;p151"/>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6" name="Google Shape;1156;p151"/>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7" name="Google Shape;1157;p151"/>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8" name="Google Shape;1158;p151"/>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1159"/>
        <p:cNvGrpSpPr/>
        <p:nvPr/>
      </p:nvGrpSpPr>
      <p:grpSpPr>
        <a:xfrm>
          <a:off x="0" y="0"/>
          <a:ext cx="0" cy="0"/>
          <a:chOff x="0" y="0"/>
          <a:chExt cx="0" cy="0"/>
        </a:xfrm>
      </p:grpSpPr>
      <p:sp>
        <p:nvSpPr>
          <p:cNvPr id="1160" name="Google Shape;1160;p152"/>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1" name="Google Shape;1161;p152"/>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62" name="Google Shape;1162;p152"/>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63" name="Google Shape;1163;p152"/>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1164"/>
        <p:cNvGrpSpPr/>
        <p:nvPr/>
      </p:nvGrpSpPr>
      <p:grpSpPr>
        <a:xfrm>
          <a:off x="0" y="0"/>
          <a:ext cx="0" cy="0"/>
          <a:chOff x="0" y="0"/>
          <a:chExt cx="0" cy="0"/>
        </a:xfrm>
      </p:grpSpPr>
      <p:sp>
        <p:nvSpPr>
          <p:cNvPr id="1165" name="Google Shape;1165;p153"/>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6" name="Google Shape;1166;p153"/>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67" name="Google Shape;1167;p153"/>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68" name="Google Shape;1168;p153"/>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1169"/>
        <p:cNvGrpSpPr/>
        <p:nvPr/>
      </p:nvGrpSpPr>
      <p:grpSpPr>
        <a:xfrm>
          <a:off x="0" y="0"/>
          <a:ext cx="0" cy="0"/>
          <a:chOff x="0" y="0"/>
          <a:chExt cx="0" cy="0"/>
        </a:xfrm>
      </p:grpSpPr>
      <p:sp>
        <p:nvSpPr>
          <p:cNvPr id="1170" name="Google Shape;1170;p154"/>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71" name="Google Shape;1171;p154"/>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72" name="Google Shape;1172;p154"/>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74"/>
        <p:cNvGrpSpPr/>
        <p:nvPr/>
      </p:nvGrpSpPr>
      <p:grpSpPr>
        <a:xfrm>
          <a:off x="0" y="0"/>
          <a:ext cx="0" cy="0"/>
          <a:chOff x="0" y="0"/>
          <a:chExt cx="0" cy="0"/>
        </a:xfrm>
      </p:grpSpPr>
      <p:sp>
        <p:nvSpPr>
          <p:cNvPr id="175" name="Google Shape;175;p15"/>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6" name="Google Shape;176;p15"/>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1173"/>
        <p:cNvGrpSpPr/>
        <p:nvPr/>
      </p:nvGrpSpPr>
      <p:grpSpPr>
        <a:xfrm>
          <a:off x="0" y="0"/>
          <a:ext cx="0" cy="0"/>
          <a:chOff x="0" y="0"/>
          <a:chExt cx="0" cy="0"/>
        </a:xfrm>
      </p:grpSpPr>
      <p:sp>
        <p:nvSpPr>
          <p:cNvPr id="1174" name="Google Shape;1174;p155"/>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75" name="Google Shape;1175;p155"/>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76" name="Google Shape;1176;p155"/>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77" name="Google Shape;1177;p155"/>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78" name="Google Shape;1178;p155"/>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179"/>
        <p:cNvGrpSpPr/>
        <p:nvPr/>
      </p:nvGrpSpPr>
      <p:grpSpPr>
        <a:xfrm>
          <a:off x="0" y="0"/>
          <a:ext cx="0" cy="0"/>
          <a:chOff x="0" y="0"/>
          <a:chExt cx="0" cy="0"/>
        </a:xfrm>
      </p:grpSpPr>
      <p:sp>
        <p:nvSpPr>
          <p:cNvPr id="1180" name="Google Shape;1180;p156"/>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81" name="Google Shape;1181;p156"/>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82" name="Google Shape;1182;p156"/>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83" name="Google Shape;1183;p156"/>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84" name="Google Shape;1184;p156"/>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85" name="Google Shape;1185;p156"/>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86" name="Google Shape;1186;p156"/>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77"/>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78"/>
        <p:cNvGrpSpPr/>
        <p:nvPr/>
      </p:nvGrpSpPr>
      <p:grpSpPr>
        <a:xfrm>
          <a:off x="0" y="0"/>
          <a:ext cx="0" cy="0"/>
          <a:chOff x="0" y="0"/>
          <a:chExt cx="0" cy="0"/>
        </a:xfrm>
      </p:grpSpPr>
      <p:sp>
        <p:nvSpPr>
          <p:cNvPr id="179" name="Google Shape;179;p17"/>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0" name="Google Shape;180;p17"/>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3" name="Google Shape;183;p18"/>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4" name="Google Shape;184;p18"/>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5"/>
        <p:cNvGrpSpPr/>
        <p:nvPr/>
      </p:nvGrpSpPr>
      <p:grpSpPr>
        <a:xfrm>
          <a:off x="0" y="0"/>
          <a:ext cx="0" cy="0"/>
          <a:chOff x="0" y="0"/>
          <a:chExt cx="0" cy="0"/>
        </a:xfrm>
      </p:grpSpPr>
      <p:sp>
        <p:nvSpPr>
          <p:cNvPr id="186" name="Google Shape;186;p19"/>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187"/>
        <p:cNvGrpSpPr/>
        <p:nvPr/>
      </p:nvGrpSpPr>
      <p:grpSpPr>
        <a:xfrm>
          <a:off x="0" y="0"/>
          <a:ext cx="0" cy="0"/>
          <a:chOff x="0" y="0"/>
          <a:chExt cx="0" cy="0"/>
        </a:xfrm>
      </p:grpSpPr>
      <p:sp>
        <p:nvSpPr>
          <p:cNvPr id="188" name="Google Shape;188;p20"/>
          <p:cNvSpPr txBox="1">
            <a:spLocks noGrp="1"/>
          </p:cNvSpPr>
          <p:nvPr>
            <p:ph type="subTitle" idx="1"/>
          </p:nvPr>
        </p:nvSpPr>
        <p:spPr>
          <a:xfrm>
            <a:off x="720000" y="2079360"/>
            <a:ext cx="5597640" cy="390132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189"/>
        <p:cNvGrpSpPr/>
        <p:nvPr/>
      </p:nvGrpSpPr>
      <p:grpSpPr>
        <a:xfrm>
          <a:off x="0" y="0"/>
          <a:ext cx="0" cy="0"/>
          <a:chOff x="0" y="0"/>
          <a:chExt cx="0" cy="0"/>
        </a:xfrm>
      </p:grpSpPr>
      <p:sp>
        <p:nvSpPr>
          <p:cNvPr id="190" name="Google Shape;190;p21"/>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1" name="Google Shape;191;p21"/>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2" name="Google Shape;192;p21"/>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3" name="Google Shape;193;p21"/>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9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194"/>
        <p:cNvGrpSpPr/>
        <p:nvPr/>
      </p:nvGrpSpPr>
      <p:grpSpPr>
        <a:xfrm>
          <a:off x="0" y="0"/>
          <a:ext cx="0" cy="0"/>
          <a:chOff x="0" y="0"/>
          <a:chExt cx="0" cy="0"/>
        </a:xfrm>
      </p:grpSpPr>
      <p:sp>
        <p:nvSpPr>
          <p:cNvPr id="195" name="Google Shape;195;p22"/>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6" name="Google Shape;196;p22"/>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7" name="Google Shape;197;p22"/>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8" name="Google Shape;198;p22"/>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199"/>
        <p:cNvGrpSpPr/>
        <p:nvPr/>
      </p:nvGrpSpPr>
      <p:grpSpPr>
        <a:xfrm>
          <a:off x="0" y="0"/>
          <a:ext cx="0" cy="0"/>
          <a:chOff x="0" y="0"/>
          <a:chExt cx="0" cy="0"/>
        </a:xfrm>
      </p:grpSpPr>
      <p:sp>
        <p:nvSpPr>
          <p:cNvPr id="200" name="Google Shape;200;p23"/>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1" name="Google Shape;201;p23"/>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2" name="Google Shape;202;p23"/>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3" name="Google Shape;203;p23"/>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204"/>
        <p:cNvGrpSpPr/>
        <p:nvPr/>
      </p:nvGrpSpPr>
      <p:grpSpPr>
        <a:xfrm>
          <a:off x="0" y="0"/>
          <a:ext cx="0" cy="0"/>
          <a:chOff x="0" y="0"/>
          <a:chExt cx="0" cy="0"/>
        </a:xfrm>
      </p:grpSpPr>
      <p:sp>
        <p:nvSpPr>
          <p:cNvPr id="205" name="Google Shape;205;p24"/>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6" name="Google Shape;206;p24"/>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7" name="Google Shape;207;p24"/>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208"/>
        <p:cNvGrpSpPr/>
        <p:nvPr/>
      </p:nvGrpSpPr>
      <p:grpSpPr>
        <a:xfrm>
          <a:off x="0" y="0"/>
          <a:ext cx="0" cy="0"/>
          <a:chOff x="0" y="0"/>
          <a:chExt cx="0" cy="0"/>
        </a:xfrm>
      </p:grpSpPr>
      <p:sp>
        <p:nvSpPr>
          <p:cNvPr id="209" name="Google Shape;209;p25"/>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0" name="Google Shape;210;p25"/>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1" name="Google Shape;211;p25"/>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2" name="Google Shape;212;p25"/>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3" name="Google Shape;213;p25"/>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214"/>
        <p:cNvGrpSpPr/>
        <p:nvPr/>
      </p:nvGrpSpPr>
      <p:grpSpPr>
        <a:xfrm>
          <a:off x="0" y="0"/>
          <a:ext cx="0" cy="0"/>
          <a:chOff x="0" y="0"/>
          <a:chExt cx="0" cy="0"/>
        </a:xfrm>
      </p:grpSpPr>
      <p:sp>
        <p:nvSpPr>
          <p:cNvPr id="215" name="Google Shape;215;p26"/>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6" name="Google Shape;216;p26"/>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7" name="Google Shape;217;p26"/>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8" name="Google Shape;218;p26"/>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9" name="Google Shape;219;p26"/>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0" name="Google Shape;220;p26"/>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1" name="Google Shape;221;p26"/>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65"/>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266"/>
        <p:cNvGrpSpPr/>
        <p:nvPr/>
      </p:nvGrpSpPr>
      <p:grpSpPr>
        <a:xfrm>
          <a:off x="0" y="0"/>
          <a:ext cx="0" cy="0"/>
          <a:chOff x="0" y="0"/>
          <a:chExt cx="0" cy="0"/>
        </a:xfrm>
      </p:grpSpPr>
      <p:sp>
        <p:nvSpPr>
          <p:cNvPr id="267" name="Google Shape;267;p29"/>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8" name="Google Shape;268;p29"/>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269"/>
        <p:cNvGrpSpPr/>
        <p:nvPr/>
      </p:nvGrpSpPr>
      <p:grpSpPr>
        <a:xfrm>
          <a:off x="0" y="0"/>
          <a:ext cx="0" cy="0"/>
          <a:chOff x="0" y="0"/>
          <a:chExt cx="0" cy="0"/>
        </a:xfrm>
      </p:grpSpPr>
      <p:sp>
        <p:nvSpPr>
          <p:cNvPr id="270" name="Google Shape;270;p30"/>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1" name="Google Shape;271;p30"/>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272"/>
        <p:cNvGrpSpPr/>
        <p:nvPr/>
      </p:nvGrpSpPr>
      <p:grpSpPr>
        <a:xfrm>
          <a:off x="0" y="0"/>
          <a:ext cx="0" cy="0"/>
          <a:chOff x="0" y="0"/>
          <a:chExt cx="0" cy="0"/>
        </a:xfrm>
      </p:grpSpPr>
      <p:sp>
        <p:nvSpPr>
          <p:cNvPr id="273" name="Google Shape;273;p31"/>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4" name="Google Shape;274;p31"/>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5" name="Google Shape;275;p31"/>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6"/>
        <p:cNvGrpSpPr/>
        <p:nvPr/>
      </p:nvGrpSpPr>
      <p:grpSpPr>
        <a:xfrm>
          <a:off x="0" y="0"/>
          <a:ext cx="0" cy="0"/>
          <a:chOff x="0" y="0"/>
          <a:chExt cx="0" cy="0"/>
        </a:xfrm>
      </p:grpSpPr>
      <p:sp>
        <p:nvSpPr>
          <p:cNvPr id="277" name="Google Shape;277;p32"/>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96"/>
        <p:cNvGrpSpPr/>
        <p:nvPr/>
      </p:nvGrpSpPr>
      <p:grpSpPr>
        <a:xfrm>
          <a:off x="0" y="0"/>
          <a:ext cx="0" cy="0"/>
          <a:chOff x="0" y="0"/>
          <a:chExt cx="0" cy="0"/>
        </a:xfrm>
      </p:grpSpPr>
      <p:sp>
        <p:nvSpPr>
          <p:cNvPr id="97" name="Google Shape;97;p4"/>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4"/>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78"/>
        <p:cNvGrpSpPr/>
        <p:nvPr/>
      </p:nvGrpSpPr>
      <p:grpSpPr>
        <a:xfrm>
          <a:off x="0" y="0"/>
          <a:ext cx="0" cy="0"/>
          <a:chOff x="0" y="0"/>
          <a:chExt cx="0" cy="0"/>
        </a:xfrm>
      </p:grpSpPr>
      <p:sp>
        <p:nvSpPr>
          <p:cNvPr id="279" name="Google Shape;279;p33"/>
          <p:cNvSpPr txBox="1">
            <a:spLocks noGrp="1"/>
          </p:cNvSpPr>
          <p:nvPr>
            <p:ph type="subTitle" idx="1"/>
          </p:nvPr>
        </p:nvSpPr>
        <p:spPr>
          <a:xfrm>
            <a:off x="720000" y="2079360"/>
            <a:ext cx="5597640" cy="390132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80"/>
        <p:cNvGrpSpPr/>
        <p:nvPr/>
      </p:nvGrpSpPr>
      <p:grpSpPr>
        <a:xfrm>
          <a:off x="0" y="0"/>
          <a:ext cx="0" cy="0"/>
          <a:chOff x="0" y="0"/>
          <a:chExt cx="0" cy="0"/>
        </a:xfrm>
      </p:grpSpPr>
      <p:sp>
        <p:nvSpPr>
          <p:cNvPr id="281" name="Google Shape;281;p34"/>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2" name="Google Shape;282;p34"/>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3" name="Google Shape;283;p34"/>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4" name="Google Shape;284;p34"/>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85"/>
        <p:cNvGrpSpPr/>
        <p:nvPr/>
      </p:nvGrpSpPr>
      <p:grpSpPr>
        <a:xfrm>
          <a:off x="0" y="0"/>
          <a:ext cx="0" cy="0"/>
          <a:chOff x="0" y="0"/>
          <a:chExt cx="0" cy="0"/>
        </a:xfrm>
      </p:grpSpPr>
      <p:sp>
        <p:nvSpPr>
          <p:cNvPr id="286" name="Google Shape;286;p35"/>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7" name="Google Shape;287;p35"/>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8" name="Google Shape;288;p35"/>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9" name="Google Shape;289;p35"/>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290"/>
        <p:cNvGrpSpPr/>
        <p:nvPr/>
      </p:nvGrpSpPr>
      <p:grpSpPr>
        <a:xfrm>
          <a:off x="0" y="0"/>
          <a:ext cx="0" cy="0"/>
          <a:chOff x="0" y="0"/>
          <a:chExt cx="0" cy="0"/>
        </a:xfrm>
      </p:grpSpPr>
      <p:sp>
        <p:nvSpPr>
          <p:cNvPr id="291" name="Google Shape;291;p36"/>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2" name="Google Shape;292;p36"/>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3" name="Google Shape;293;p36"/>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4" name="Google Shape;294;p36"/>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295"/>
        <p:cNvGrpSpPr/>
        <p:nvPr/>
      </p:nvGrpSpPr>
      <p:grpSpPr>
        <a:xfrm>
          <a:off x="0" y="0"/>
          <a:ext cx="0" cy="0"/>
          <a:chOff x="0" y="0"/>
          <a:chExt cx="0" cy="0"/>
        </a:xfrm>
      </p:grpSpPr>
      <p:sp>
        <p:nvSpPr>
          <p:cNvPr id="296" name="Google Shape;296;p37"/>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7" name="Google Shape;297;p37"/>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8" name="Google Shape;298;p37"/>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299"/>
        <p:cNvGrpSpPr/>
        <p:nvPr/>
      </p:nvGrpSpPr>
      <p:grpSpPr>
        <a:xfrm>
          <a:off x="0" y="0"/>
          <a:ext cx="0" cy="0"/>
          <a:chOff x="0" y="0"/>
          <a:chExt cx="0" cy="0"/>
        </a:xfrm>
      </p:grpSpPr>
      <p:sp>
        <p:nvSpPr>
          <p:cNvPr id="300" name="Google Shape;300;p38"/>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38"/>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2" name="Google Shape;302;p38"/>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3" name="Google Shape;303;p38"/>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4" name="Google Shape;304;p38"/>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305"/>
        <p:cNvGrpSpPr/>
        <p:nvPr/>
      </p:nvGrpSpPr>
      <p:grpSpPr>
        <a:xfrm>
          <a:off x="0" y="0"/>
          <a:ext cx="0" cy="0"/>
          <a:chOff x="0" y="0"/>
          <a:chExt cx="0" cy="0"/>
        </a:xfrm>
      </p:grpSpPr>
      <p:sp>
        <p:nvSpPr>
          <p:cNvPr id="306" name="Google Shape;306;p39"/>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7" name="Google Shape;307;p39"/>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8" name="Google Shape;308;p39"/>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9" name="Google Shape;309;p39"/>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0" name="Google Shape;310;p39"/>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1" name="Google Shape;311;p39"/>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2" name="Google Shape;312;p39"/>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51"/>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352"/>
        <p:cNvGrpSpPr/>
        <p:nvPr/>
      </p:nvGrpSpPr>
      <p:grpSpPr>
        <a:xfrm>
          <a:off x="0" y="0"/>
          <a:ext cx="0" cy="0"/>
          <a:chOff x="0" y="0"/>
          <a:chExt cx="0" cy="0"/>
        </a:xfrm>
      </p:grpSpPr>
      <p:sp>
        <p:nvSpPr>
          <p:cNvPr id="353" name="Google Shape;353;p42"/>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4" name="Google Shape;354;p42"/>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355"/>
        <p:cNvGrpSpPr/>
        <p:nvPr/>
      </p:nvGrpSpPr>
      <p:grpSpPr>
        <a:xfrm>
          <a:off x="0" y="0"/>
          <a:ext cx="0" cy="0"/>
          <a:chOff x="0" y="0"/>
          <a:chExt cx="0" cy="0"/>
        </a:xfrm>
      </p:grpSpPr>
      <p:sp>
        <p:nvSpPr>
          <p:cNvPr id="356" name="Google Shape;356;p43"/>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7" name="Google Shape;357;p43"/>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99"/>
        <p:cNvGrpSpPr/>
        <p:nvPr/>
      </p:nvGrpSpPr>
      <p:grpSpPr>
        <a:xfrm>
          <a:off x="0" y="0"/>
          <a:ext cx="0" cy="0"/>
          <a:chOff x="0" y="0"/>
          <a:chExt cx="0" cy="0"/>
        </a:xfrm>
      </p:grpSpPr>
      <p:sp>
        <p:nvSpPr>
          <p:cNvPr id="100" name="Google Shape;100;p5"/>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5"/>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5"/>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358"/>
        <p:cNvGrpSpPr/>
        <p:nvPr/>
      </p:nvGrpSpPr>
      <p:grpSpPr>
        <a:xfrm>
          <a:off x="0" y="0"/>
          <a:ext cx="0" cy="0"/>
          <a:chOff x="0" y="0"/>
          <a:chExt cx="0" cy="0"/>
        </a:xfrm>
      </p:grpSpPr>
      <p:sp>
        <p:nvSpPr>
          <p:cNvPr id="359" name="Google Shape;359;p44"/>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0" name="Google Shape;360;p44"/>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1" name="Google Shape;361;p44"/>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2"/>
        <p:cNvGrpSpPr/>
        <p:nvPr/>
      </p:nvGrpSpPr>
      <p:grpSpPr>
        <a:xfrm>
          <a:off x="0" y="0"/>
          <a:ext cx="0" cy="0"/>
          <a:chOff x="0" y="0"/>
          <a:chExt cx="0" cy="0"/>
        </a:xfrm>
      </p:grpSpPr>
      <p:sp>
        <p:nvSpPr>
          <p:cNvPr id="363" name="Google Shape;363;p45"/>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364"/>
        <p:cNvGrpSpPr/>
        <p:nvPr/>
      </p:nvGrpSpPr>
      <p:grpSpPr>
        <a:xfrm>
          <a:off x="0" y="0"/>
          <a:ext cx="0" cy="0"/>
          <a:chOff x="0" y="0"/>
          <a:chExt cx="0" cy="0"/>
        </a:xfrm>
      </p:grpSpPr>
      <p:sp>
        <p:nvSpPr>
          <p:cNvPr id="365" name="Google Shape;365;p46"/>
          <p:cNvSpPr txBox="1">
            <a:spLocks noGrp="1"/>
          </p:cNvSpPr>
          <p:nvPr>
            <p:ph type="subTitle" idx="1"/>
          </p:nvPr>
        </p:nvSpPr>
        <p:spPr>
          <a:xfrm>
            <a:off x="720000" y="2079360"/>
            <a:ext cx="5597640" cy="390132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366"/>
        <p:cNvGrpSpPr/>
        <p:nvPr/>
      </p:nvGrpSpPr>
      <p:grpSpPr>
        <a:xfrm>
          <a:off x="0" y="0"/>
          <a:ext cx="0" cy="0"/>
          <a:chOff x="0" y="0"/>
          <a:chExt cx="0" cy="0"/>
        </a:xfrm>
      </p:grpSpPr>
      <p:sp>
        <p:nvSpPr>
          <p:cNvPr id="367" name="Google Shape;367;p47"/>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8" name="Google Shape;368;p47"/>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9" name="Google Shape;369;p47"/>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0" name="Google Shape;370;p47"/>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371"/>
        <p:cNvGrpSpPr/>
        <p:nvPr/>
      </p:nvGrpSpPr>
      <p:grpSpPr>
        <a:xfrm>
          <a:off x="0" y="0"/>
          <a:ext cx="0" cy="0"/>
          <a:chOff x="0" y="0"/>
          <a:chExt cx="0" cy="0"/>
        </a:xfrm>
      </p:grpSpPr>
      <p:sp>
        <p:nvSpPr>
          <p:cNvPr id="372" name="Google Shape;372;p48"/>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3" name="Google Shape;373;p48"/>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4" name="Google Shape;374;p48"/>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5" name="Google Shape;375;p48"/>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76"/>
        <p:cNvGrpSpPr/>
        <p:nvPr/>
      </p:nvGrpSpPr>
      <p:grpSpPr>
        <a:xfrm>
          <a:off x="0" y="0"/>
          <a:ext cx="0" cy="0"/>
          <a:chOff x="0" y="0"/>
          <a:chExt cx="0" cy="0"/>
        </a:xfrm>
      </p:grpSpPr>
      <p:sp>
        <p:nvSpPr>
          <p:cNvPr id="377" name="Google Shape;377;p49"/>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8" name="Google Shape;378;p49"/>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9" name="Google Shape;379;p49"/>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0" name="Google Shape;380;p49"/>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81"/>
        <p:cNvGrpSpPr/>
        <p:nvPr/>
      </p:nvGrpSpPr>
      <p:grpSpPr>
        <a:xfrm>
          <a:off x="0" y="0"/>
          <a:ext cx="0" cy="0"/>
          <a:chOff x="0" y="0"/>
          <a:chExt cx="0" cy="0"/>
        </a:xfrm>
      </p:grpSpPr>
      <p:sp>
        <p:nvSpPr>
          <p:cNvPr id="382" name="Google Shape;382;p50"/>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3" name="Google Shape;383;p50"/>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4" name="Google Shape;384;p50"/>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385"/>
        <p:cNvGrpSpPr/>
        <p:nvPr/>
      </p:nvGrpSpPr>
      <p:grpSpPr>
        <a:xfrm>
          <a:off x="0" y="0"/>
          <a:ext cx="0" cy="0"/>
          <a:chOff x="0" y="0"/>
          <a:chExt cx="0" cy="0"/>
        </a:xfrm>
      </p:grpSpPr>
      <p:sp>
        <p:nvSpPr>
          <p:cNvPr id="386" name="Google Shape;386;p51"/>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7" name="Google Shape;387;p51"/>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8" name="Google Shape;388;p51"/>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9" name="Google Shape;389;p51"/>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0" name="Google Shape;390;p51"/>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391"/>
        <p:cNvGrpSpPr/>
        <p:nvPr/>
      </p:nvGrpSpPr>
      <p:grpSpPr>
        <a:xfrm>
          <a:off x="0" y="0"/>
          <a:ext cx="0" cy="0"/>
          <a:chOff x="0" y="0"/>
          <a:chExt cx="0" cy="0"/>
        </a:xfrm>
      </p:grpSpPr>
      <p:sp>
        <p:nvSpPr>
          <p:cNvPr id="392" name="Google Shape;392;p52"/>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3" name="Google Shape;393;p52"/>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4" name="Google Shape;394;p52"/>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5" name="Google Shape;395;p52"/>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6" name="Google Shape;396;p52"/>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7" name="Google Shape;397;p52"/>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8" name="Google Shape;398;p52"/>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6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3"/>
        <p:cNvGrpSpPr/>
        <p:nvPr/>
      </p:nvGrpSpPr>
      <p:grpSpPr>
        <a:xfrm>
          <a:off x="0" y="0"/>
          <a:ext cx="0" cy="0"/>
          <a:chOff x="0" y="0"/>
          <a:chExt cx="0" cy="0"/>
        </a:xfrm>
      </p:grpSpPr>
      <p:sp>
        <p:nvSpPr>
          <p:cNvPr id="104" name="Google Shape;104;p6"/>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466"/>
        <p:cNvGrpSpPr/>
        <p:nvPr/>
      </p:nvGrpSpPr>
      <p:grpSpPr>
        <a:xfrm>
          <a:off x="0" y="0"/>
          <a:ext cx="0" cy="0"/>
          <a:chOff x="0" y="0"/>
          <a:chExt cx="0" cy="0"/>
        </a:xfrm>
      </p:grpSpPr>
      <p:sp>
        <p:nvSpPr>
          <p:cNvPr id="467" name="Google Shape;467;p55"/>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8" name="Google Shape;468;p55"/>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469"/>
        <p:cNvGrpSpPr/>
        <p:nvPr/>
      </p:nvGrpSpPr>
      <p:grpSpPr>
        <a:xfrm>
          <a:off x="0" y="0"/>
          <a:ext cx="0" cy="0"/>
          <a:chOff x="0" y="0"/>
          <a:chExt cx="0" cy="0"/>
        </a:xfrm>
      </p:grpSpPr>
      <p:sp>
        <p:nvSpPr>
          <p:cNvPr id="470" name="Google Shape;470;p56"/>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1" name="Google Shape;471;p56"/>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472"/>
        <p:cNvGrpSpPr/>
        <p:nvPr/>
      </p:nvGrpSpPr>
      <p:grpSpPr>
        <a:xfrm>
          <a:off x="0" y="0"/>
          <a:ext cx="0" cy="0"/>
          <a:chOff x="0" y="0"/>
          <a:chExt cx="0" cy="0"/>
        </a:xfrm>
      </p:grpSpPr>
      <p:sp>
        <p:nvSpPr>
          <p:cNvPr id="473" name="Google Shape;473;p57"/>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4" name="Google Shape;474;p57"/>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5" name="Google Shape;475;p57"/>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6"/>
        <p:cNvGrpSpPr/>
        <p:nvPr/>
      </p:nvGrpSpPr>
      <p:grpSpPr>
        <a:xfrm>
          <a:off x="0" y="0"/>
          <a:ext cx="0" cy="0"/>
          <a:chOff x="0" y="0"/>
          <a:chExt cx="0" cy="0"/>
        </a:xfrm>
      </p:grpSpPr>
      <p:sp>
        <p:nvSpPr>
          <p:cNvPr id="477" name="Google Shape;477;p58"/>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478"/>
        <p:cNvGrpSpPr/>
        <p:nvPr/>
      </p:nvGrpSpPr>
      <p:grpSpPr>
        <a:xfrm>
          <a:off x="0" y="0"/>
          <a:ext cx="0" cy="0"/>
          <a:chOff x="0" y="0"/>
          <a:chExt cx="0" cy="0"/>
        </a:xfrm>
      </p:grpSpPr>
      <p:sp>
        <p:nvSpPr>
          <p:cNvPr id="479" name="Google Shape;479;p59"/>
          <p:cNvSpPr txBox="1">
            <a:spLocks noGrp="1"/>
          </p:cNvSpPr>
          <p:nvPr>
            <p:ph type="subTitle" idx="1"/>
          </p:nvPr>
        </p:nvSpPr>
        <p:spPr>
          <a:xfrm>
            <a:off x="720000" y="2079360"/>
            <a:ext cx="5597640" cy="390132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480"/>
        <p:cNvGrpSpPr/>
        <p:nvPr/>
      </p:nvGrpSpPr>
      <p:grpSpPr>
        <a:xfrm>
          <a:off x="0" y="0"/>
          <a:ext cx="0" cy="0"/>
          <a:chOff x="0" y="0"/>
          <a:chExt cx="0" cy="0"/>
        </a:xfrm>
      </p:grpSpPr>
      <p:sp>
        <p:nvSpPr>
          <p:cNvPr id="481" name="Google Shape;481;p60"/>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2" name="Google Shape;482;p60"/>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3" name="Google Shape;483;p60"/>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4" name="Google Shape;484;p60"/>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485"/>
        <p:cNvGrpSpPr/>
        <p:nvPr/>
      </p:nvGrpSpPr>
      <p:grpSpPr>
        <a:xfrm>
          <a:off x="0" y="0"/>
          <a:ext cx="0" cy="0"/>
          <a:chOff x="0" y="0"/>
          <a:chExt cx="0" cy="0"/>
        </a:xfrm>
      </p:grpSpPr>
      <p:sp>
        <p:nvSpPr>
          <p:cNvPr id="486" name="Google Shape;486;p61"/>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7" name="Google Shape;487;p61"/>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8" name="Google Shape;488;p61"/>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9" name="Google Shape;489;p61"/>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490"/>
        <p:cNvGrpSpPr/>
        <p:nvPr/>
      </p:nvGrpSpPr>
      <p:grpSpPr>
        <a:xfrm>
          <a:off x="0" y="0"/>
          <a:ext cx="0" cy="0"/>
          <a:chOff x="0" y="0"/>
          <a:chExt cx="0" cy="0"/>
        </a:xfrm>
      </p:grpSpPr>
      <p:sp>
        <p:nvSpPr>
          <p:cNvPr id="491" name="Google Shape;491;p62"/>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2" name="Google Shape;492;p62"/>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3" name="Google Shape;493;p62"/>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4" name="Google Shape;494;p62"/>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495"/>
        <p:cNvGrpSpPr/>
        <p:nvPr/>
      </p:nvGrpSpPr>
      <p:grpSpPr>
        <a:xfrm>
          <a:off x="0" y="0"/>
          <a:ext cx="0" cy="0"/>
          <a:chOff x="0" y="0"/>
          <a:chExt cx="0" cy="0"/>
        </a:xfrm>
      </p:grpSpPr>
      <p:sp>
        <p:nvSpPr>
          <p:cNvPr id="496" name="Google Shape;496;p63"/>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7" name="Google Shape;497;p63"/>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8" name="Google Shape;498;p63"/>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99"/>
        <p:cNvGrpSpPr/>
        <p:nvPr/>
      </p:nvGrpSpPr>
      <p:grpSpPr>
        <a:xfrm>
          <a:off x="0" y="0"/>
          <a:ext cx="0" cy="0"/>
          <a:chOff x="0" y="0"/>
          <a:chExt cx="0" cy="0"/>
        </a:xfrm>
      </p:grpSpPr>
      <p:sp>
        <p:nvSpPr>
          <p:cNvPr id="500" name="Google Shape;500;p64"/>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1" name="Google Shape;501;p64"/>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2" name="Google Shape;502;p64"/>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3" name="Google Shape;503;p64"/>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4" name="Google Shape;504;p64"/>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105"/>
        <p:cNvGrpSpPr/>
        <p:nvPr/>
      </p:nvGrpSpPr>
      <p:grpSpPr>
        <a:xfrm>
          <a:off x="0" y="0"/>
          <a:ext cx="0" cy="0"/>
          <a:chOff x="0" y="0"/>
          <a:chExt cx="0" cy="0"/>
        </a:xfrm>
      </p:grpSpPr>
      <p:sp>
        <p:nvSpPr>
          <p:cNvPr id="106" name="Google Shape;106;p7"/>
          <p:cNvSpPr txBox="1">
            <a:spLocks noGrp="1"/>
          </p:cNvSpPr>
          <p:nvPr>
            <p:ph type="subTitle" idx="1"/>
          </p:nvPr>
        </p:nvSpPr>
        <p:spPr>
          <a:xfrm>
            <a:off x="720000" y="2079360"/>
            <a:ext cx="5597640" cy="390132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505"/>
        <p:cNvGrpSpPr/>
        <p:nvPr/>
      </p:nvGrpSpPr>
      <p:grpSpPr>
        <a:xfrm>
          <a:off x="0" y="0"/>
          <a:ext cx="0" cy="0"/>
          <a:chOff x="0" y="0"/>
          <a:chExt cx="0" cy="0"/>
        </a:xfrm>
      </p:grpSpPr>
      <p:sp>
        <p:nvSpPr>
          <p:cNvPr id="506" name="Google Shape;506;p65"/>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7" name="Google Shape;507;p65"/>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8" name="Google Shape;508;p65"/>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9" name="Google Shape;509;p65"/>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0" name="Google Shape;510;p65"/>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1" name="Google Shape;511;p65"/>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2" name="Google Shape;512;p65"/>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09"/>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610"/>
        <p:cNvGrpSpPr/>
        <p:nvPr/>
      </p:nvGrpSpPr>
      <p:grpSpPr>
        <a:xfrm>
          <a:off x="0" y="0"/>
          <a:ext cx="0" cy="0"/>
          <a:chOff x="0" y="0"/>
          <a:chExt cx="0" cy="0"/>
        </a:xfrm>
      </p:grpSpPr>
      <p:sp>
        <p:nvSpPr>
          <p:cNvPr id="611" name="Google Shape;611;p81"/>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2" name="Google Shape;612;p81"/>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613"/>
        <p:cNvGrpSpPr/>
        <p:nvPr/>
      </p:nvGrpSpPr>
      <p:grpSpPr>
        <a:xfrm>
          <a:off x="0" y="0"/>
          <a:ext cx="0" cy="0"/>
          <a:chOff x="0" y="0"/>
          <a:chExt cx="0" cy="0"/>
        </a:xfrm>
      </p:grpSpPr>
      <p:sp>
        <p:nvSpPr>
          <p:cNvPr id="614" name="Google Shape;614;p82"/>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5" name="Google Shape;615;p82"/>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616"/>
        <p:cNvGrpSpPr/>
        <p:nvPr/>
      </p:nvGrpSpPr>
      <p:grpSpPr>
        <a:xfrm>
          <a:off x="0" y="0"/>
          <a:ext cx="0" cy="0"/>
          <a:chOff x="0" y="0"/>
          <a:chExt cx="0" cy="0"/>
        </a:xfrm>
      </p:grpSpPr>
      <p:sp>
        <p:nvSpPr>
          <p:cNvPr id="617" name="Google Shape;617;p83"/>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8" name="Google Shape;618;p83"/>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9" name="Google Shape;619;p83"/>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20"/>
        <p:cNvGrpSpPr/>
        <p:nvPr/>
      </p:nvGrpSpPr>
      <p:grpSpPr>
        <a:xfrm>
          <a:off x="0" y="0"/>
          <a:ext cx="0" cy="0"/>
          <a:chOff x="0" y="0"/>
          <a:chExt cx="0" cy="0"/>
        </a:xfrm>
      </p:grpSpPr>
      <p:sp>
        <p:nvSpPr>
          <p:cNvPr id="621" name="Google Shape;621;p84"/>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622"/>
        <p:cNvGrpSpPr/>
        <p:nvPr/>
      </p:nvGrpSpPr>
      <p:grpSpPr>
        <a:xfrm>
          <a:off x="0" y="0"/>
          <a:ext cx="0" cy="0"/>
          <a:chOff x="0" y="0"/>
          <a:chExt cx="0" cy="0"/>
        </a:xfrm>
      </p:grpSpPr>
      <p:sp>
        <p:nvSpPr>
          <p:cNvPr id="623" name="Google Shape;623;p85"/>
          <p:cNvSpPr txBox="1">
            <a:spLocks noGrp="1"/>
          </p:cNvSpPr>
          <p:nvPr>
            <p:ph type="subTitle" idx="1"/>
          </p:nvPr>
        </p:nvSpPr>
        <p:spPr>
          <a:xfrm>
            <a:off x="720000" y="2079360"/>
            <a:ext cx="5597640" cy="390132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624"/>
        <p:cNvGrpSpPr/>
        <p:nvPr/>
      </p:nvGrpSpPr>
      <p:grpSpPr>
        <a:xfrm>
          <a:off x="0" y="0"/>
          <a:ext cx="0" cy="0"/>
          <a:chOff x="0" y="0"/>
          <a:chExt cx="0" cy="0"/>
        </a:xfrm>
      </p:grpSpPr>
      <p:sp>
        <p:nvSpPr>
          <p:cNvPr id="625" name="Google Shape;625;p86"/>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6" name="Google Shape;626;p86"/>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7" name="Google Shape;627;p86"/>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8" name="Google Shape;628;p86"/>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629"/>
        <p:cNvGrpSpPr/>
        <p:nvPr/>
      </p:nvGrpSpPr>
      <p:grpSpPr>
        <a:xfrm>
          <a:off x="0" y="0"/>
          <a:ext cx="0" cy="0"/>
          <a:chOff x="0" y="0"/>
          <a:chExt cx="0" cy="0"/>
        </a:xfrm>
      </p:grpSpPr>
      <p:sp>
        <p:nvSpPr>
          <p:cNvPr id="630" name="Google Shape;630;p87"/>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1" name="Google Shape;631;p87"/>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2" name="Google Shape;632;p87"/>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3" name="Google Shape;633;p87"/>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634"/>
        <p:cNvGrpSpPr/>
        <p:nvPr/>
      </p:nvGrpSpPr>
      <p:grpSpPr>
        <a:xfrm>
          <a:off x="0" y="0"/>
          <a:ext cx="0" cy="0"/>
          <a:chOff x="0" y="0"/>
          <a:chExt cx="0" cy="0"/>
        </a:xfrm>
      </p:grpSpPr>
      <p:sp>
        <p:nvSpPr>
          <p:cNvPr id="635" name="Google Shape;635;p88"/>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6" name="Google Shape;636;p88"/>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7" name="Google Shape;637;p88"/>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8" name="Google Shape;638;p88"/>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107"/>
        <p:cNvGrpSpPr/>
        <p:nvPr/>
      </p:nvGrpSpPr>
      <p:grpSpPr>
        <a:xfrm>
          <a:off x="0" y="0"/>
          <a:ext cx="0" cy="0"/>
          <a:chOff x="0" y="0"/>
          <a:chExt cx="0" cy="0"/>
        </a:xfrm>
      </p:grpSpPr>
      <p:sp>
        <p:nvSpPr>
          <p:cNvPr id="108" name="Google Shape;108;p8"/>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 name="Google Shape;109;p8"/>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 name="Google Shape;110;p8"/>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 name="Google Shape;111;p8"/>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639"/>
        <p:cNvGrpSpPr/>
        <p:nvPr/>
      </p:nvGrpSpPr>
      <p:grpSpPr>
        <a:xfrm>
          <a:off x="0" y="0"/>
          <a:ext cx="0" cy="0"/>
          <a:chOff x="0" y="0"/>
          <a:chExt cx="0" cy="0"/>
        </a:xfrm>
      </p:grpSpPr>
      <p:sp>
        <p:nvSpPr>
          <p:cNvPr id="640" name="Google Shape;640;p89"/>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1" name="Google Shape;641;p89"/>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2" name="Google Shape;642;p89"/>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643"/>
        <p:cNvGrpSpPr/>
        <p:nvPr/>
      </p:nvGrpSpPr>
      <p:grpSpPr>
        <a:xfrm>
          <a:off x="0" y="0"/>
          <a:ext cx="0" cy="0"/>
          <a:chOff x="0" y="0"/>
          <a:chExt cx="0" cy="0"/>
        </a:xfrm>
      </p:grpSpPr>
      <p:sp>
        <p:nvSpPr>
          <p:cNvPr id="644" name="Google Shape;644;p90"/>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5" name="Google Shape;645;p90"/>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6" name="Google Shape;646;p90"/>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7" name="Google Shape;647;p90"/>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8" name="Google Shape;648;p90"/>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649"/>
        <p:cNvGrpSpPr/>
        <p:nvPr/>
      </p:nvGrpSpPr>
      <p:grpSpPr>
        <a:xfrm>
          <a:off x="0" y="0"/>
          <a:ext cx="0" cy="0"/>
          <a:chOff x="0" y="0"/>
          <a:chExt cx="0" cy="0"/>
        </a:xfrm>
      </p:grpSpPr>
      <p:sp>
        <p:nvSpPr>
          <p:cNvPr id="650" name="Google Shape;650;p91"/>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1" name="Google Shape;651;p91"/>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2" name="Google Shape;652;p91"/>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3" name="Google Shape;653;p91"/>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4" name="Google Shape;654;p91"/>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5" name="Google Shape;655;p91"/>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6" name="Google Shape;656;p91"/>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754"/>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758"/>
        <p:cNvGrpSpPr/>
        <p:nvPr/>
      </p:nvGrpSpPr>
      <p:grpSpPr>
        <a:xfrm>
          <a:off x="0" y="0"/>
          <a:ext cx="0" cy="0"/>
          <a:chOff x="0" y="0"/>
          <a:chExt cx="0" cy="0"/>
        </a:xfrm>
      </p:grpSpPr>
      <p:sp>
        <p:nvSpPr>
          <p:cNvPr id="759" name="Google Shape;759;p95"/>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0" name="Google Shape;760;p95"/>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761"/>
        <p:cNvGrpSpPr/>
        <p:nvPr/>
      </p:nvGrpSpPr>
      <p:grpSpPr>
        <a:xfrm>
          <a:off x="0" y="0"/>
          <a:ext cx="0" cy="0"/>
          <a:chOff x="0" y="0"/>
          <a:chExt cx="0" cy="0"/>
        </a:xfrm>
      </p:grpSpPr>
      <p:sp>
        <p:nvSpPr>
          <p:cNvPr id="762" name="Google Shape;762;p96"/>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3" name="Google Shape;763;p96"/>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4" name="Google Shape;764;p96"/>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65"/>
        <p:cNvGrpSpPr/>
        <p:nvPr/>
      </p:nvGrpSpPr>
      <p:grpSpPr>
        <a:xfrm>
          <a:off x="0" y="0"/>
          <a:ext cx="0" cy="0"/>
          <a:chOff x="0" y="0"/>
          <a:chExt cx="0" cy="0"/>
        </a:xfrm>
      </p:grpSpPr>
      <p:sp>
        <p:nvSpPr>
          <p:cNvPr id="766" name="Google Shape;766;p97"/>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767"/>
        <p:cNvGrpSpPr/>
        <p:nvPr/>
      </p:nvGrpSpPr>
      <p:grpSpPr>
        <a:xfrm>
          <a:off x="0" y="0"/>
          <a:ext cx="0" cy="0"/>
          <a:chOff x="0" y="0"/>
          <a:chExt cx="0" cy="0"/>
        </a:xfrm>
      </p:grpSpPr>
      <p:sp>
        <p:nvSpPr>
          <p:cNvPr id="768" name="Google Shape;768;p98"/>
          <p:cNvSpPr txBox="1">
            <a:spLocks noGrp="1"/>
          </p:cNvSpPr>
          <p:nvPr>
            <p:ph type="subTitle" idx="1"/>
          </p:nvPr>
        </p:nvSpPr>
        <p:spPr>
          <a:xfrm>
            <a:off x="720000" y="2079360"/>
            <a:ext cx="5597640" cy="390132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769"/>
        <p:cNvGrpSpPr/>
        <p:nvPr/>
      </p:nvGrpSpPr>
      <p:grpSpPr>
        <a:xfrm>
          <a:off x="0" y="0"/>
          <a:ext cx="0" cy="0"/>
          <a:chOff x="0" y="0"/>
          <a:chExt cx="0" cy="0"/>
        </a:xfrm>
      </p:grpSpPr>
      <p:sp>
        <p:nvSpPr>
          <p:cNvPr id="770" name="Google Shape;770;p99"/>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1" name="Google Shape;771;p99"/>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2" name="Google Shape;772;p99"/>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3" name="Google Shape;773;p99"/>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774"/>
        <p:cNvGrpSpPr/>
        <p:nvPr/>
      </p:nvGrpSpPr>
      <p:grpSpPr>
        <a:xfrm>
          <a:off x="0" y="0"/>
          <a:ext cx="0" cy="0"/>
          <a:chOff x="0" y="0"/>
          <a:chExt cx="0" cy="0"/>
        </a:xfrm>
      </p:grpSpPr>
      <p:sp>
        <p:nvSpPr>
          <p:cNvPr id="775" name="Google Shape;775;p100"/>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6" name="Google Shape;776;p100"/>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7" name="Google Shape;777;p100"/>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8" name="Google Shape;778;p100"/>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112"/>
        <p:cNvGrpSpPr/>
        <p:nvPr/>
      </p:nvGrpSpPr>
      <p:grpSpPr>
        <a:xfrm>
          <a:off x="0" y="0"/>
          <a:ext cx="0" cy="0"/>
          <a:chOff x="0" y="0"/>
          <a:chExt cx="0" cy="0"/>
        </a:xfrm>
      </p:grpSpPr>
      <p:sp>
        <p:nvSpPr>
          <p:cNvPr id="113" name="Google Shape;113;p9"/>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4" name="Google Shape;114;p9"/>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p9"/>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6" name="Google Shape;116;p9"/>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779"/>
        <p:cNvGrpSpPr/>
        <p:nvPr/>
      </p:nvGrpSpPr>
      <p:grpSpPr>
        <a:xfrm>
          <a:off x="0" y="0"/>
          <a:ext cx="0" cy="0"/>
          <a:chOff x="0" y="0"/>
          <a:chExt cx="0" cy="0"/>
        </a:xfrm>
      </p:grpSpPr>
      <p:sp>
        <p:nvSpPr>
          <p:cNvPr id="780" name="Google Shape;780;p101"/>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1" name="Google Shape;781;p101"/>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2" name="Google Shape;782;p101"/>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3" name="Google Shape;783;p101"/>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784"/>
        <p:cNvGrpSpPr/>
        <p:nvPr/>
      </p:nvGrpSpPr>
      <p:grpSpPr>
        <a:xfrm>
          <a:off x="0" y="0"/>
          <a:ext cx="0" cy="0"/>
          <a:chOff x="0" y="0"/>
          <a:chExt cx="0" cy="0"/>
        </a:xfrm>
      </p:grpSpPr>
      <p:sp>
        <p:nvSpPr>
          <p:cNvPr id="785" name="Google Shape;785;p102"/>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6" name="Google Shape;786;p102"/>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7" name="Google Shape;787;p102"/>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788"/>
        <p:cNvGrpSpPr/>
        <p:nvPr/>
      </p:nvGrpSpPr>
      <p:grpSpPr>
        <a:xfrm>
          <a:off x="0" y="0"/>
          <a:ext cx="0" cy="0"/>
          <a:chOff x="0" y="0"/>
          <a:chExt cx="0" cy="0"/>
        </a:xfrm>
      </p:grpSpPr>
      <p:sp>
        <p:nvSpPr>
          <p:cNvPr id="789" name="Google Shape;789;p103"/>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0" name="Google Shape;790;p103"/>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1" name="Google Shape;791;p103"/>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2" name="Google Shape;792;p103"/>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3" name="Google Shape;793;p103"/>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794"/>
        <p:cNvGrpSpPr/>
        <p:nvPr/>
      </p:nvGrpSpPr>
      <p:grpSpPr>
        <a:xfrm>
          <a:off x="0" y="0"/>
          <a:ext cx="0" cy="0"/>
          <a:chOff x="0" y="0"/>
          <a:chExt cx="0" cy="0"/>
        </a:xfrm>
      </p:grpSpPr>
      <p:sp>
        <p:nvSpPr>
          <p:cNvPr id="795" name="Google Shape;795;p104"/>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6" name="Google Shape;796;p104"/>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7" name="Google Shape;797;p104"/>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8" name="Google Shape;798;p104"/>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9" name="Google Shape;799;p104"/>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0" name="Google Shape;800;p104"/>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1" name="Google Shape;801;p104"/>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849"/>
        <p:cNvGrpSpPr/>
        <p:nvPr/>
      </p:nvGrpSpPr>
      <p:grpSpPr>
        <a:xfrm>
          <a:off x="0" y="0"/>
          <a:ext cx="0" cy="0"/>
          <a:chOff x="0" y="0"/>
          <a:chExt cx="0" cy="0"/>
        </a:xfrm>
      </p:grpSpPr>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850"/>
        <p:cNvGrpSpPr/>
        <p:nvPr/>
      </p:nvGrpSpPr>
      <p:grpSpPr>
        <a:xfrm>
          <a:off x="0" y="0"/>
          <a:ext cx="0" cy="0"/>
          <a:chOff x="0" y="0"/>
          <a:chExt cx="0" cy="0"/>
        </a:xfrm>
      </p:grpSpPr>
      <p:sp>
        <p:nvSpPr>
          <p:cNvPr id="851" name="Google Shape;851;p107"/>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2" name="Google Shape;852;p107"/>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853"/>
        <p:cNvGrpSpPr/>
        <p:nvPr/>
      </p:nvGrpSpPr>
      <p:grpSpPr>
        <a:xfrm>
          <a:off x="0" y="0"/>
          <a:ext cx="0" cy="0"/>
          <a:chOff x="0" y="0"/>
          <a:chExt cx="0" cy="0"/>
        </a:xfrm>
      </p:grpSpPr>
      <p:sp>
        <p:nvSpPr>
          <p:cNvPr id="854" name="Google Shape;854;p108"/>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5" name="Google Shape;855;p108"/>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856"/>
        <p:cNvGrpSpPr/>
        <p:nvPr/>
      </p:nvGrpSpPr>
      <p:grpSpPr>
        <a:xfrm>
          <a:off x="0" y="0"/>
          <a:ext cx="0" cy="0"/>
          <a:chOff x="0" y="0"/>
          <a:chExt cx="0" cy="0"/>
        </a:xfrm>
      </p:grpSpPr>
      <p:sp>
        <p:nvSpPr>
          <p:cNvPr id="857" name="Google Shape;857;p109"/>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8" name="Google Shape;858;p109"/>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9" name="Google Shape;859;p109"/>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0"/>
        <p:cNvGrpSpPr/>
        <p:nvPr/>
      </p:nvGrpSpPr>
      <p:grpSpPr>
        <a:xfrm>
          <a:off x="0" y="0"/>
          <a:ext cx="0" cy="0"/>
          <a:chOff x="0" y="0"/>
          <a:chExt cx="0" cy="0"/>
        </a:xfrm>
      </p:grpSpPr>
      <p:sp>
        <p:nvSpPr>
          <p:cNvPr id="861" name="Google Shape;861;p110"/>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862"/>
        <p:cNvGrpSpPr/>
        <p:nvPr/>
      </p:nvGrpSpPr>
      <p:grpSpPr>
        <a:xfrm>
          <a:off x="0" y="0"/>
          <a:ext cx="0" cy="0"/>
          <a:chOff x="0" y="0"/>
          <a:chExt cx="0" cy="0"/>
        </a:xfrm>
      </p:grpSpPr>
      <p:sp>
        <p:nvSpPr>
          <p:cNvPr id="863" name="Google Shape;863;p111"/>
          <p:cNvSpPr txBox="1">
            <a:spLocks noGrp="1"/>
          </p:cNvSpPr>
          <p:nvPr>
            <p:ph type="subTitle" idx="1"/>
          </p:nvPr>
        </p:nvSpPr>
        <p:spPr>
          <a:xfrm>
            <a:off x="720000" y="2079360"/>
            <a:ext cx="5597640" cy="390132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117"/>
        <p:cNvGrpSpPr/>
        <p:nvPr/>
      </p:nvGrpSpPr>
      <p:grpSpPr>
        <a:xfrm>
          <a:off x="0" y="0"/>
          <a:ext cx="0" cy="0"/>
          <a:chOff x="0" y="0"/>
          <a:chExt cx="0" cy="0"/>
        </a:xfrm>
      </p:grpSpPr>
      <p:sp>
        <p:nvSpPr>
          <p:cNvPr id="118" name="Google Shape;118;p10"/>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9" name="Google Shape;119;p10"/>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0" name="Google Shape;120;p10"/>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1" name="Google Shape;121;p10"/>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864"/>
        <p:cNvGrpSpPr/>
        <p:nvPr/>
      </p:nvGrpSpPr>
      <p:grpSpPr>
        <a:xfrm>
          <a:off x="0" y="0"/>
          <a:ext cx="0" cy="0"/>
          <a:chOff x="0" y="0"/>
          <a:chExt cx="0" cy="0"/>
        </a:xfrm>
      </p:grpSpPr>
      <p:sp>
        <p:nvSpPr>
          <p:cNvPr id="865" name="Google Shape;865;p112"/>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6" name="Google Shape;866;p112"/>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7" name="Google Shape;867;p112"/>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8" name="Google Shape;868;p112"/>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869"/>
        <p:cNvGrpSpPr/>
        <p:nvPr/>
      </p:nvGrpSpPr>
      <p:grpSpPr>
        <a:xfrm>
          <a:off x="0" y="0"/>
          <a:ext cx="0" cy="0"/>
          <a:chOff x="0" y="0"/>
          <a:chExt cx="0" cy="0"/>
        </a:xfrm>
      </p:grpSpPr>
      <p:sp>
        <p:nvSpPr>
          <p:cNvPr id="870" name="Google Shape;870;p113"/>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1" name="Google Shape;871;p113"/>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2" name="Google Shape;872;p113"/>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3" name="Google Shape;873;p113"/>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874"/>
        <p:cNvGrpSpPr/>
        <p:nvPr/>
      </p:nvGrpSpPr>
      <p:grpSpPr>
        <a:xfrm>
          <a:off x="0" y="0"/>
          <a:ext cx="0" cy="0"/>
          <a:chOff x="0" y="0"/>
          <a:chExt cx="0" cy="0"/>
        </a:xfrm>
      </p:grpSpPr>
      <p:sp>
        <p:nvSpPr>
          <p:cNvPr id="875" name="Google Shape;875;p114"/>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6" name="Google Shape;876;p114"/>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7" name="Google Shape;877;p114"/>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8" name="Google Shape;878;p114"/>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879"/>
        <p:cNvGrpSpPr/>
        <p:nvPr/>
      </p:nvGrpSpPr>
      <p:grpSpPr>
        <a:xfrm>
          <a:off x="0" y="0"/>
          <a:ext cx="0" cy="0"/>
          <a:chOff x="0" y="0"/>
          <a:chExt cx="0" cy="0"/>
        </a:xfrm>
      </p:grpSpPr>
      <p:sp>
        <p:nvSpPr>
          <p:cNvPr id="880" name="Google Shape;880;p115"/>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1" name="Google Shape;881;p115"/>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2" name="Google Shape;882;p115"/>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883"/>
        <p:cNvGrpSpPr/>
        <p:nvPr/>
      </p:nvGrpSpPr>
      <p:grpSpPr>
        <a:xfrm>
          <a:off x="0" y="0"/>
          <a:ext cx="0" cy="0"/>
          <a:chOff x="0" y="0"/>
          <a:chExt cx="0" cy="0"/>
        </a:xfrm>
      </p:grpSpPr>
      <p:sp>
        <p:nvSpPr>
          <p:cNvPr id="884" name="Google Shape;884;p116"/>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5" name="Google Shape;885;p116"/>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6" name="Google Shape;886;p116"/>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7" name="Google Shape;887;p116"/>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8" name="Google Shape;888;p116"/>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889"/>
        <p:cNvGrpSpPr/>
        <p:nvPr/>
      </p:nvGrpSpPr>
      <p:grpSpPr>
        <a:xfrm>
          <a:off x="0" y="0"/>
          <a:ext cx="0" cy="0"/>
          <a:chOff x="0" y="0"/>
          <a:chExt cx="0" cy="0"/>
        </a:xfrm>
      </p:grpSpPr>
      <p:sp>
        <p:nvSpPr>
          <p:cNvPr id="890" name="Google Shape;890;p117"/>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1" name="Google Shape;891;p117"/>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2" name="Google Shape;892;p117"/>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3" name="Google Shape;893;p117"/>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4" name="Google Shape;894;p117"/>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5" name="Google Shape;895;p117"/>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6" name="Google Shape;896;p117"/>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938"/>
        <p:cNvGrpSpPr/>
        <p:nvPr/>
      </p:nvGrpSpPr>
      <p:grpSpPr>
        <a:xfrm>
          <a:off x="0" y="0"/>
          <a:ext cx="0" cy="0"/>
          <a:chOff x="0" y="0"/>
          <a:chExt cx="0" cy="0"/>
        </a:xfrm>
      </p:grpSpPr>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939"/>
        <p:cNvGrpSpPr/>
        <p:nvPr/>
      </p:nvGrpSpPr>
      <p:grpSpPr>
        <a:xfrm>
          <a:off x="0" y="0"/>
          <a:ext cx="0" cy="0"/>
          <a:chOff x="0" y="0"/>
          <a:chExt cx="0" cy="0"/>
        </a:xfrm>
      </p:grpSpPr>
      <p:sp>
        <p:nvSpPr>
          <p:cNvPr id="940" name="Google Shape;940;p120"/>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1" name="Google Shape;941;p120"/>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942"/>
        <p:cNvGrpSpPr/>
        <p:nvPr/>
      </p:nvGrpSpPr>
      <p:grpSpPr>
        <a:xfrm>
          <a:off x="0" y="0"/>
          <a:ext cx="0" cy="0"/>
          <a:chOff x="0" y="0"/>
          <a:chExt cx="0" cy="0"/>
        </a:xfrm>
      </p:grpSpPr>
      <p:sp>
        <p:nvSpPr>
          <p:cNvPr id="943" name="Google Shape;943;p121"/>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4" name="Google Shape;944;p121"/>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945"/>
        <p:cNvGrpSpPr/>
        <p:nvPr/>
      </p:nvGrpSpPr>
      <p:grpSpPr>
        <a:xfrm>
          <a:off x="0" y="0"/>
          <a:ext cx="0" cy="0"/>
          <a:chOff x="0" y="0"/>
          <a:chExt cx="0" cy="0"/>
        </a:xfrm>
      </p:grpSpPr>
      <p:sp>
        <p:nvSpPr>
          <p:cNvPr id="946" name="Google Shape;946;p122"/>
          <p:cNvSpPr txBox="1">
            <a:spLocks noGrp="1"/>
          </p:cNvSpPr>
          <p:nvPr>
            <p:ph type="title"/>
          </p:nvPr>
        </p:nvSpPr>
        <p:spPr>
          <a:xfrm>
            <a:off x="720000" y="2079360"/>
            <a:ext cx="5597640" cy="8413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7" name="Google Shape;947;p122"/>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48" name="Google Shape;948;p122"/>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theme" Target="../theme/theme10.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2" Type="http://schemas.openxmlformats.org/officeDocument/2006/relationships/slideLayout" Target="../slideLayouts/slideLayout109.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0" Type="http://schemas.openxmlformats.org/officeDocument/2006/relationships/slideLayout" Target="../slideLayouts/slideLayout117.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image" Target="../media/image2.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theme" Target="../theme/theme11.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2" Type="http://schemas.openxmlformats.org/officeDocument/2006/relationships/slideLayout" Target="../slideLayouts/slideLayout121.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image" Target="../media/image2.png"/><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theme" Target="../theme/theme7.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theme" Target="../theme/theme8.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image" Target="../media/image2.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theme" Target="../theme/theme9.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8FF"/>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254922" y="-2760716"/>
            <a:ext cx="10039482" cy="6731392"/>
            <a:chOff x="-3254922" y="-2760716"/>
            <a:chExt cx="10039482" cy="6731392"/>
          </a:xfrm>
        </p:grpSpPr>
        <p:grpSp>
          <p:nvGrpSpPr>
            <p:cNvPr id="7" name="Google Shape;7;p1"/>
            <p:cNvGrpSpPr/>
            <p:nvPr/>
          </p:nvGrpSpPr>
          <p:grpSpPr>
            <a:xfrm>
              <a:off x="-3254922" y="-2760716"/>
              <a:ext cx="6563845" cy="6731392"/>
              <a:chOff x="-3254922" y="-2760716"/>
              <a:chExt cx="6563845" cy="6731392"/>
            </a:xfrm>
          </p:grpSpPr>
          <p:sp>
            <p:nvSpPr>
              <p:cNvPr id="8" name="Google Shape;8;p1"/>
              <p:cNvSpPr/>
              <p:nvPr/>
            </p:nvSpPr>
            <p:spPr>
              <a:xfrm rot="10221600">
                <a:off x="-1132920" y="-721440"/>
                <a:ext cx="3045240" cy="263700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rgbClr val="FFFFFF">
                      <a:alpha val="0"/>
                    </a:srgbClr>
                  </a:gs>
                  <a:gs pos="100000">
                    <a:srgbClr val="0C0A9E">
                      <a:alpha val="49803"/>
                    </a:srgbClr>
                  </a:gs>
                </a:gsLst>
                <a:lin ang="20700001" scaled="0"/>
              </a:gradFill>
              <a:ln>
                <a:noFill/>
              </a:ln>
            </p:spPr>
          </p:sp>
          <p:pic>
            <p:nvPicPr>
              <p:cNvPr id="9" name="Google Shape;9;p1"/>
              <p:cNvPicPr preferRelativeResize="0"/>
              <p:nvPr/>
            </p:nvPicPr>
            <p:blipFill rotWithShape="1">
              <a:blip r:embed="rId14">
                <a:alphaModFix/>
              </a:blip>
              <a:srcRect t="17653" b="17662"/>
              <a:stretch/>
            </p:blipFill>
            <p:spPr>
              <a:xfrm rot="-7778400">
                <a:off x="-2650680" y="-1438560"/>
                <a:ext cx="5355360" cy="4087080"/>
              </a:xfrm>
              <a:prstGeom prst="rect">
                <a:avLst/>
              </a:prstGeom>
              <a:noFill/>
              <a:ln>
                <a:noFill/>
              </a:ln>
            </p:spPr>
          </p:pic>
        </p:grpSp>
        <p:sp>
          <p:nvSpPr>
            <p:cNvPr id="10" name="Google Shape;10;p1"/>
            <p:cNvSpPr/>
            <p:nvPr/>
          </p:nvSpPr>
          <p:spPr>
            <a:xfrm>
              <a:off x="-441720" y="-339840"/>
              <a:ext cx="1420560" cy="2832840"/>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0C0A9E"/>
                </a:gs>
                <a:gs pos="100000">
                  <a:srgbClr val="FFFFFF">
                    <a:alpha val="0"/>
                  </a:srgbClr>
                </a:gs>
              </a:gsLst>
              <a:lin ang="5400000" scaled="0"/>
            </a:gradFill>
            <a:ln>
              <a:noFill/>
            </a:ln>
          </p:spPr>
        </p:sp>
        <p:sp>
          <p:nvSpPr>
            <p:cNvPr id="11" name="Google Shape;11;p1"/>
            <p:cNvSpPr/>
            <p:nvPr/>
          </p:nvSpPr>
          <p:spPr>
            <a:xfrm rot="2700000">
              <a:off x="765720" y="-2373480"/>
              <a:ext cx="3152880" cy="5118840"/>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F5F8FF"/>
                </a:gs>
                <a:gs pos="22000">
                  <a:srgbClr val="F5F8FF"/>
                </a:gs>
                <a:gs pos="100000">
                  <a:srgbClr val="EB9109"/>
                </a:gs>
              </a:gsLst>
              <a:lin ang="81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
            <p:cNvSpPr/>
            <p:nvPr/>
          </p:nvSpPr>
          <p:spPr>
            <a:xfrm>
              <a:off x="-353880" y="-534240"/>
              <a:ext cx="7138440" cy="819000"/>
            </a:xfrm>
            <a:custGeom>
              <a:avLst/>
              <a:gdLst/>
              <a:ahLst/>
              <a:cxnLst/>
              <a:rect l="l" t="t" r="r" b="b"/>
              <a:pathLst>
                <a:path w="285545" h="32774" extrusionOk="0">
                  <a:moveTo>
                    <a:pt x="0" y="32774"/>
                  </a:moveTo>
                  <a:lnTo>
                    <a:pt x="188861" y="32774"/>
                  </a:lnTo>
                  <a:lnTo>
                    <a:pt x="221636" y="0"/>
                  </a:lnTo>
                  <a:lnTo>
                    <a:pt x="285545" y="0"/>
                  </a:lnTo>
                </a:path>
              </a:pathLst>
            </a:custGeom>
            <a:noFill/>
            <a:ln w="9525" cap="flat" cmpd="sng">
              <a:solidFill>
                <a:srgbClr val="0C0A9E"/>
              </a:solidFill>
              <a:prstDash val="solid"/>
              <a:round/>
              <a:headEnd type="none" w="sm" len="sm"/>
              <a:tailEnd type="none" w="sm" len="sm"/>
            </a:ln>
          </p:spPr>
        </p:sp>
        <p:sp>
          <p:nvSpPr>
            <p:cNvPr id="13" name="Google Shape;13;p1"/>
            <p:cNvSpPr/>
            <p:nvPr/>
          </p:nvSpPr>
          <p:spPr>
            <a:xfrm rot="5400000">
              <a:off x="958680" y="-1418760"/>
              <a:ext cx="577080" cy="3045240"/>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5882"/>
                  </a:srgbClr>
                </a:gs>
                <a:gs pos="100000">
                  <a:srgbClr val="FFFFFF">
                    <a:alpha val="0"/>
                  </a:srgbClr>
                </a:gs>
              </a:gsLst>
              <a:lin ang="10800000" scaled="0"/>
            </a:gradFill>
            <a:ln>
              <a:noFill/>
            </a:ln>
          </p:spPr>
        </p:sp>
        <p:sp>
          <p:nvSpPr>
            <p:cNvPr id="14" name="Google Shape;14;p1"/>
            <p:cNvSpPr/>
            <p:nvPr/>
          </p:nvSpPr>
          <p:spPr>
            <a:xfrm rot="5400000">
              <a:off x="502200" y="-954360"/>
              <a:ext cx="686880" cy="2730960"/>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5882"/>
                  </a:srgbClr>
                </a:gs>
                <a:gs pos="100000">
                  <a:srgbClr val="FFFFFF">
                    <a:alpha val="0"/>
                  </a:srgbClr>
                </a:gs>
              </a:gsLst>
              <a:lin ang="10800000" scaled="0"/>
            </a:gradFill>
            <a:ln>
              <a:noFill/>
            </a:ln>
          </p:spPr>
        </p:sp>
        <p:grpSp>
          <p:nvGrpSpPr>
            <p:cNvPr id="15" name="Google Shape;15;p1"/>
            <p:cNvGrpSpPr/>
            <p:nvPr/>
          </p:nvGrpSpPr>
          <p:grpSpPr>
            <a:xfrm>
              <a:off x="4293720" y="218160"/>
              <a:ext cx="133560" cy="133560"/>
              <a:chOff x="4293720" y="218160"/>
              <a:chExt cx="133560" cy="133560"/>
            </a:xfrm>
          </p:grpSpPr>
          <p:sp>
            <p:nvSpPr>
              <p:cNvPr id="16" name="Google Shape;16;p1"/>
              <p:cNvSpPr/>
              <p:nvPr/>
            </p:nvSpPr>
            <p:spPr>
              <a:xfrm flipH="1">
                <a:off x="4293720" y="218160"/>
                <a:ext cx="133560" cy="13356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F5F8FF"/>
                  </a:gs>
                  <a:gs pos="22000">
                    <a:srgbClr val="F5F8FF"/>
                  </a:gs>
                  <a:gs pos="100000">
                    <a:srgbClr val="EB9109"/>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
              <p:cNvSpPr/>
              <p:nvPr/>
            </p:nvSpPr>
            <p:spPr>
              <a:xfrm flipH="1">
                <a:off x="4321440" y="248760"/>
                <a:ext cx="79920" cy="7272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F5F8FF"/>
                  </a:gs>
                  <a:gs pos="22000">
                    <a:srgbClr val="F5F8FF"/>
                  </a:gs>
                  <a:gs pos="100000">
                    <a:srgbClr val="EB9109"/>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1"/>
            <p:cNvGrpSpPr/>
            <p:nvPr/>
          </p:nvGrpSpPr>
          <p:grpSpPr>
            <a:xfrm>
              <a:off x="1220400" y="521640"/>
              <a:ext cx="133560" cy="133560"/>
              <a:chOff x="1220400" y="521640"/>
              <a:chExt cx="133560" cy="133560"/>
            </a:xfrm>
          </p:grpSpPr>
          <p:sp>
            <p:nvSpPr>
              <p:cNvPr id="19" name="Google Shape;19;p1"/>
              <p:cNvSpPr/>
              <p:nvPr/>
            </p:nvSpPr>
            <p:spPr>
              <a:xfrm flipH="1">
                <a:off x="1220400" y="521640"/>
                <a:ext cx="133560" cy="13356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F5F8FF"/>
                  </a:gs>
                  <a:gs pos="22000">
                    <a:srgbClr val="F5F8FF"/>
                  </a:gs>
                  <a:gs pos="100000">
                    <a:srgbClr val="EB9109"/>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1"/>
              <p:cNvSpPr/>
              <p:nvPr/>
            </p:nvSpPr>
            <p:spPr>
              <a:xfrm flipH="1">
                <a:off x="1248120" y="551880"/>
                <a:ext cx="79920" cy="7272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F5F8FF"/>
                  </a:gs>
                  <a:gs pos="22000">
                    <a:srgbClr val="F5F8FF"/>
                  </a:gs>
                  <a:gs pos="100000">
                    <a:srgbClr val="EB9109"/>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1"/>
            <p:cNvGrpSpPr/>
            <p:nvPr/>
          </p:nvGrpSpPr>
          <p:grpSpPr>
            <a:xfrm>
              <a:off x="933840" y="784440"/>
              <a:ext cx="133560" cy="133560"/>
              <a:chOff x="933840" y="784440"/>
              <a:chExt cx="133560" cy="133560"/>
            </a:xfrm>
          </p:grpSpPr>
          <p:sp>
            <p:nvSpPr>
              <p:cNvPr id="22" name="Google Shape;22;p1"/>
              <p:cNvSpPr/>
              <p:nvPr/>
            </p:nvSpPr>
            <p:spPr>
              <a:xfrm flipH="1">
                <a:off x="933840" y="784440"/>
                <a:ext cx="133560" cy="13356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F5F8FF"/>
                  </a:gs>
                  <a:gs pos="22000">
                    <a:srgbClr val="F5F8FF"/>
                  </a:gs>
                  <a:gs pos="100000">
                    <a:srgbClr val="EB9109"/>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1"/>
              <p:cNvSpPr/>
              <p:nvPr/>
            </p:nvSpPr>
            <p:spPr>
              <a:xfrm flipH="1">
                <a:off x="961200" y="815040"/>
                <a:ext cx="79920" cy="7272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F5F8FF"/>
                  </a:gs>
                  <a:gs pos="22000">
                    <a:srgbClr val="F5F8FF"/>
                  </a:gs>
                  <a:gs pos="100000">
                    <a:srgbClr val="EB9109"/>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1"/>
            <p:cNvGrpSpPr/>
            <p:nvPr/>
          </p:nvGrpSpPr>
          <p:grpSpPr>
            <a:xfrm>
              <a:off x="124560" y="784440"/>
              <a:ext cx="133560" cy="133560"/>
              <a:chOff x="124560" y="784440"/>
              <a:chExt cx="133560" cy="133560"/>
            </a:xfrm>
          </p:grpSpPr>
          <p:sp>
            <p:nvSpPr>
              <p:cNvPr id="25" name="Google Shape;25;p1"/>
              <p:cNvSpPr/>
              <p:nvPr/>
            </p:nvSpPr>
            <p:spPr>
              <a:xfrm flipH="1">
                <a:off x="124560" y="784440"/>
                <a:ext cx="133560" cy="13356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F5F8FF"/>
                  </a:gs>
                  <a:gs pos="22000">
                    <a:srgbClr val="F5F8FF"/>
                  </a:gs>
                  <a:gs pos="100000">
                    <a:srgbClr val="EB9109"/>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1"/>
              <p:cNvSpPr/>
              <p:nvPr/>
            </p:nvSpPr>
            <p:spPr>
              <a:xfrm flipH="1">
                <a:off x="152280" y="815040"/>
                <a:ext cx="79920" cy="7272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F5F8FF"/>
                  </a:gs>
                  <a:gs pos="22000">
                    <a:srgbClr val="F5F8FF"/>
                  </a:gs>
                  <a:gs pos="100000">
                    <a:srgbClr val="EB9109"/>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27;p1"/>
            <p:cNvGrpSpPr/>
            <p:nvPr/>
          </p:nvGrpSpPr>
          <p:grpSpPr>
            <a:xfrm>
              <a:off x="124560" y="467640"/>
              <a:ext cx="133560" cy="133560"/>
              <a:chOff x="124560" y="467640"/>
              <a:chExt cx="133560" cy="133560"/>
            </a:xfrm>
          </p:grpSpPr>
          <p:sp>
            <p:nvSpPr>
              <p:cNvPr id="28" name="Google Shape;28;p1"/>
              <p:cNvSpPr/>
              <p:nvPr/>
            </p:nvSpPr>
            <p:spPr>
              <a:xfrm flipH="1">
                <a:off x="124560" y="467640"/>
                <a:ext cx="133560" cy="13356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F5F8FF"/>
                  </a:gs>
                  <a:gs pos="22000">
                    <a:srgbClr val="F5F8FF"/>
                  </a:gs>
                  <a:gs pos="100000">
                    <a:srgbClr val="EB9109"/>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1"/>
              <p:cNvSpPr/>
              <p:nvPr/>
            </p:nvSpPr>
            <p:spPr>
              <a:xfrm flipH="1">
                <a:off x="152280" y="498240"/>
                <a:ext cx="79920" cy="7272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F5F8FF"/>
                  </a:gs>
                  <a:gs pos="22000">
                    <a:srgbClr val="F5F8FF"/>
                  </a:gs>
                  <a:gs pos="100000">
                    <a:srgbClr val="EB9109"/>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 name="Google Shape;30;p1"/>
          <p:cNvGrpSpPr/>
          <p:nvPr/>
        </p:nvGrpSpPr>
        <p:grpSpPr>
          <a:xfrm>
            <a:off x="6385680" y="3039840"/>
            <a:ext cx="3920040" cy="3213360"/>
            <a:chOff x="6385680" y="3039840"/>
            <a:chExt cx="3920040" cy="3213360"/>
          </a:xfrm>
        </p:grpSpPr>
        <p:pic>
          <p:nvPicPr>
            <p:cNvPr id="31" name="Google Shape;31;p1"/>
            <p:cNvPicPr preferRelativeResize="0"/>
            <p:nvPr/>
          </p:nvPicPr>
          <p:blipFill rotWithShape="1">
            <a:blip r:embed="rId15">
              <a:alphaModFix/>
            </a:blip>
            <a:srcRect l="16959" t="24713" r="7121" b="26173"/>
            <a:stretch/>
          </p:blipFill>
          <p:spPr>
            <a:xfrm>
              <a:off x="6385680" y="3261240"/>
              <a:ext cx="3920040" cy="2991960"/>
            </a:xfrm>
            <a:prstGeom prst="rect">
              <a:avLst/>
            </a:prstGeom>
            <a:noFill/>
            <a:ln>
              <a:noFill/>
            </a:ln>
          </p:spPr>
        </p:pic>
        <p:sp>
          <p:nvSpPr>
            <p:cNvPr id="32" name="Google Shape;32;p1"/>
            <p:cNvSpPr/>
            <p:nvPr/>
          </p:nvSpPr>
          <p:spPr>
            <a:xfrm rot="10800000">
              <a:off x="7612200" y="3138120"/>
              <a:ext cx="981360" cy="2307600"/>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FF9900">
                    <a:alpha val="40000"/>
                  </a:srgbClr>
                </a:gs>
                <a:gs pos="100000">
                  <a:srgbClr val="FFFFFF">
                    <a:alpha val="0"/>
                  </a:srgbClr>
                </a:gs>
              </a:gsLst>
              <a:lin ang="135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1"/>
            <p:cNvSpPr/>
            <p:nvPr/>
          </p:nvSpPr>
          <p:spPr>
            <a:xfrm rot="10800000">
              <a:off x="7771320" y="3138840"/>
              <a:ext cx="981360" cy="2307600"/>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FF9900">
                    <a:alpha val="40000"/>
                  </a:srgbClr>
                </a:gs>
                <a:gs pos="100000">
                  <a:srgbClr val="FFFFFF">
                    <a:alpha val="0"/>
                  </a:srgbClr>
                </a:gs>
              </a:gsLst>
              <a:lin ang="135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34;p1"/>
            <p:cNvGrpSpPr/>
            <p:nvPr/>
          </p:nvGrpSpPr>
          <p:grpSpPr>
            <a:xfrm>
              <a:off x="7356600" y="3916440"/>
              <a:ext cx="581760" cy="582120"/>
              <a:chOff x="7356600" y="3916440"/>
              <a:chExt cx="581760" cy="582120"/>
            </a:xfrm>
          </p:grpSpPr>
          <p:sp>
            <p:nvSpPr>
              <p:cNvPr id="35" name="Google Shape;35;p1"/>
              <p:cNvSpPr/>
              <p:nvPr/>
            </p:nvSpPr>
            <p:spPr>
              <a:xfrm>
                <a:off x="7356600" y="4375440"/>
                <a:ext cx="123120" cy="123120"/>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36862"/>
                    </a:srgbClr>
                  </a:gs>
                  <a:gs pos="100000">
                    <a:srgbClr val="FFFFFF">
                      <a:alpha val="36862"/>
                    </a:srgbClr>
                  </a:gs>
                </a:gsLst>
                <a:lin ang="13500000" scaled="0"/>
              </a:gradFill>
              <a:ln>
                <a:noFill/>
              </a:ln>
            </p:spPr>
          </p:sp>
          <p:sp>
            <p:nvSpPr>
              <p:cNvPr id="36" name="Google Shape;36;p1"/>
              <p:cNvSpPr/>
              <p:nvPr/>
            </p:nvSpPr>
            <p:spPr>
              <a:xfrm>
                <a:off x="7432920" y="4298760"/>
                <a:ext cx="123120" cy="123480"/>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36862"/>
                    </a:srgbClr>
                  </a:gs>
                  <a:gs pos="100000">
                    <a:srgbClr val="FFFFFF">
                      <a:alpha val="36862"/>
                    </a:srgbClr>
                  </a:gs>
                </a:gsLst>
                <a:lin ang="13500000" scaled="0"/>
              </a:gradFill>
              <a:ln>
                <a:noFill/>
              </a:ln>
            </p:spPr>
          </p:sp>
          <p:sp>
            <p:nvSpPr>
              <p:cNvPr id="37" name="Google Shape;37;p1"/>
              <p:cNvSpPr/>
              <p:nvPr/>
            </p:nvSpPr>
            <p:spPr>
              <a:xfrm>
                <a:off x="7509240" y="4222440"/>
                <a:ext cx="123480" cy="12312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36862"/>
                    </a:srgbClr>
                  </a:gs>
                  <a:gs pos="100000">
                    <a:srgbClr val="FFFFFF">
                      <a:alpha val="36862"/>
                    </a:srgbClr>
                  </a:gs>
                </a:gsLst>
                <a:lin ang="13500000" scaled="0"/>
              </a:gradFill>
              <a:ln>
                <a:noFill/>
              </a:ln>
            </p:spPr>
          </p:sp>
          <p:sp>
            <p:nvSpPr>
              <p:cNvPr id="38" name="Google Shape;38;p1"/>
              <p:cNvSpPr/>
              <p:nvPr/>
            </p:nvSpPr>
            <p:spPr>
              <a:xfrm>
                <a:off x="7585560" y="4146120"/>
                <a:ext cx="123480" cy="123120"/>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36862"/>
                    </a:srgbClr>
                  </a:gs>
                  <a:gs pos="100000">
                    <a:srgbClr val="FFFFFF">
                      <a:alpha val="36862"/>
                    </a:srgbClr>
                  </a:gs>
                </a:gsLst>
                <a:lin ang="13500000" scaled="0"/>
              </a:gradFill>
              <a:ln>
                <a:noFill/>
              </a:ln>
            </p:spPr>
          </p:sp>
          <p:sp>
            <p:nvSpPr>
              <p:cNvPr id="39" name="Google Shape;39;p1"/>
              <p:cNvSpPr/>
              <p:nvPr/>
            </p:nvSpPr>
            <p:spPr>
              <a:xfrm>
                <a:off x="7662600" y="4069800"/>
                <a:ext cx="123120" cy="123120"/>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36862"/>
                    </a:srgbClr>
                  </a:gs>
                  <a:gs pos="100000">
                    <a:srgbClr val="FFFFFF">
                      <a:alpha val="36862"/>
                    </a:srgbClr>
                  </a:gs>
                </a:gsLst>
                <a:lin ang="13500000" scaled="0"/>
              </a:gradFill>
              <a:ln>
                <a:noFill/>
              </a:ln>
            </p:spPr>
          </p:sp>
          <p:sp>
            <p:nvSpPr>
              <p:cNvPr id="40" name="Google Shape;40;p1"/>
              <p:cNvSpPr/>
              <p:nvPr/>
            </p:nvSpPr>
            <p:spPr>
              <a:xfrm>
                <a:off x="7738560" y="3993120"/>
                <a:ext cx="123120" cy="12312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36862"/>
                    </a:srgbClr>
                  </a:gs>
                  <a:gs pos="100000">
                    <a:srgbClr val="FFFFFF">
                      <a:alpha val="36862"/>
                    </a:srgbClr>
                  </a:gs>
                </a:gsLst>
                <a:lin ang="13500000" scaled="0"/>
              </a:gradFill>
              <a:ln>
                <a:noFill/>
              </a:ln>
            </p:spPr>
          </p:sp>
          <p:sp>
            <p:nvSpPr>
              <p:cNvPr id="41" name="Google Shape;41;p1"/>
              <p:cNvSpPr/>
              <p:nvPr/>
            </p:nvSpPr>
            <p:spPr>
              <a:xfrm>
                <a:off x="7815240" y="3916440"/>
                <a:ext cx="123120" cy="123480"/>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36862"/>
                    </a:srgbClr>
                  </a:gs>
                  <a:gs pos="100000">
                    <a:srgbClr val="FFFFFF">
                      <a:alpha val="36862"/>
                    </a:srgbClr>
                  </a:gs>
                </a:gsLst>
                <a:lin ang="13500000" scaled="0"/>
              </a:gradFill>
              <a:ln>
                <a:noFill/>
              </a:ln>
            </p:spPr>
          </p:sp>
        </p:grpSp>
        <p:sp>
          <p:nvSpPr>
            <p:cNvPr id="42" name="Google Shape;42;p1"/>
            <p:cNvSpPr/>
            <p:nvPr/>
          </p:nvSpPr>
          <p:spPr>
            <a:xfrm>
              <a:off x="8506800" y="3039840"/>
              <a:ext cx="480600" cy="475560"/>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 name="Google Shape;43;p1"/>
            <p:cNvGrpSpPr/>
            <p:nvPr/>
          </p:nvGrpSpPr>
          <p:grpSpPr>
            <a:xfrm>
              <a:off x="8413920" y="3689280"/>
              <a:ext cx="699840" cy="1650600"/>
              <a:chOff x="8413920" y="3689280"/>
              <a:chExt cx="699840" cy="1650600"/>
            </a:xfrm>
          </p:grpSpPr>
          <p:sp>
            <p:nvSpPr>
              <p:cNvPr id="44" name="Google Shape;44;p1"/>
              <p:cNvSpPr/>
              <p:nvPr/>
            </p:nvSpPr>
            <p:spPr>
              <a:xfrm>
                <a:off x="8413920" y="3689280"/>
                <a:ext cx="482760" cy="1013400"/>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6862"/>
                    </a:srgbClr>
                  </a:gs>
                  <a:gs pos="100000">
                    <a:srgbClr val="FFFFFF">
                      <a:alpha val="0"/>
                    </a:srgbClr>
                  </a:gs>
                </a:gsLst>
                <a:lin ang="13500000" scaled="0"/>
              </a:gradFill>
              <a:ln>
                <a:noFill/>
              </a:ln>
            </p:spPr>
          </p:sp>
          <p:sp>
            <p:nvSpPr>
              <p:cNvPr id="45" name="Google Shape;45;p1"/>
              <p:cNvSpPr/>
              <p:nvPr/>
            </p:nvSpPr>
            <p:spPr>
              <a:xfrm>
                <a:off x="8774640" y="4113360"/>
                <a:ext cx="246600" cy="1226520"/>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6862"/>
                    </a:srgbClr>
                  </a:gs>
                  <a:gs pos="100000">
                    <a:srgbClr val="FFFFFF">
                      <a:alpha val="0"/>
                    </a:srgbClr>
                  </a:gs>
                </a:gsLst>
                <a:lin ang="13500000" scaled="0"/>
              </a:gradFill>
              <a:ln>
                <a:noFill/>
              </a:ln>
            </p:spPr>
          </p:sp>
          <p:sp>
            <p:nvSpPr>
              <p:cNvPr id="46" name="Google Shape;46;p1"/>
              <p:cNvSpPr/>
              <p:nvPr/>
            </p:nvSpPr>
            <p:spPr>
              <a:xfrm>
                <a:off x="8867160" y="4020480"/>
                <a:ext cx="246600" cy="1226520"/>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6862"/>
                    </a:srgbClr>
                  </a:gs>
                  <a:gs pos="100000">
                    <a:srgbClr val="FFFFFF">
                      <a:alpha val="0"/>
                    </a:srgbClr>
                  </a:gs>
                </a:gsLst>
                <a:lin ang="13500000" scaled="0"/>
              </a:gradFill>
              <a:ln>
                <a:noFill/>
              </a:ln>
            </p:spPr>
          </p:sp>
        </p:grpSp>
        <p:grpSp>
          <p:nvGrpSpPr>
            <p:cNvPr id="47" name="Google Shape;47;p1"/>
            <p:cNvGrpSpPr/>
            <p:nvPr/>
          </p:nvGrpSpPr>
          <p:grpSpPr>
            <a:xfrm>
              <a:off x="8021520" y="4498560"/>
              <a:ext cx="904320" cy="725760"/>
              <a:chOff x="8021520" y="4498560"/>
              <a:chExt cx="904320" cy="725760"/>
            </a:xfrm>
          </p:grpSpPr>
          <p:sp>
            <p:nvSpPr>
              <p:cNvPr id="48" name="Google Shape;48;p1"/>
              <p:cNvSpPr/>
              <p:nvPr/>
            </p:nvSpPr>
            <p:spPr>
              <a:xfrm>
                <a:off x="8253000" y="4641840"/>
                <a:ext cx="672840" cy="58248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rgbClr val="FFFFFF">
                      <a:alpha val="0"/>
                    </a:srgbClr>
                  </a:gs>
                  <a:gs pos="100000">
                    <a:srgbClr val="0C0A9E">
                      <a:alpha val="49803"/>
                    </a:srgbClr>
                  </a:gs>
                </a:gsLst>
                <a:lin ang="2700000" scaled="0"/>
              </a:gradFill>
              <a:ln>
                <a:noFill/>
              </a:ln>
            </p:spPr>
          </p:sp>
          <p:sp>
            <p:nvSpPr>
              <p:cNvPr id="49" name="Google Shape;49;p1"/>
              <p:cNvSpPr/>
              <p:nvPr/>
            </p:nvSpPr>
            <p:spPr>
              <a:xfrm>
                <a:off x="8240400" y="4498560"/>
                <a:ext cx="480600" cy="41616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rgbClr val="FFFFFF">
                      <a:alpha val="0"/>
                    </a:srgbClr>
                  </a:gs>
                  <a:gs pos="100000">
                    <a:srgbClr val="0C0A9E">
                      <a:alpha val="49803"/>
                    </a:srgbClr>
                  </a:gs>
                </a:gsLst>
                <a:lin ang="2700000" scaled="0"/>
              </a:gradFill>
              <a:ln>
                <a:noFill/>
              </a:ln>
            </p:spPr>
          </p:sp>
          <p:sp>
            <p:nvSpPr>
              <p:cNvPr id="50" name="Google Shape;50;p1"/>
              <p:cNvSpPr/>
              <p:nvPr/>
            </p:nvSpPr>
            <p:spPr>
              <a:xfrm>
                <a:off x="8021520" y="4641840"/>
                <a:ext cx="480600" cy="41616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rgbClr val="FFFFFF">
                      <a:alpha val="0"/>
                    </a:srgbClr>
                  </a:gs>
                  <a:gs pos="100000">
                    <a:srgbClr val="0C0A9E">
                      <a:alpha val="49803"/>
                    </a:srgbClr>
                  </a:gs>
                </a:gsLst>
                <a:lin ang="2700000" scaled="0"/>
              </a:gradFill>
              <a:ln>
                <a:noFill/>
              </a:ln>
            </p:spPr>
          </p:sp>
        </p:grpSp>
      </p:grpSp>
      <p:sp>
        <p:nvSpPr>
          <p:cNvPr id="51" name="Google Shape;51;p1"/>
          <p:cNvSpPr txBox="1">
            <a:spLocks noGrp="1"/>
          </p:cNvSpPr>
          <p:nvPr>
            <p:ph type="title"/>
          </p:nvPr>
        </p:nvSpPr>
        <p:spPr>
          <a:xfrm>
            <a:off x="1096920" y="816480"/>
            <a:ext cx="6974280" cy="2326320"/>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grpSp>
        <p:nvGrpSpPr>
          <p:cNvPr id="52" name="Google Shape;52;p1"/>
          <p:cNvGrpSpPr/>
          <p:nvPr/>
        </p:nvGrpSpPr>
        <p:grpSpPr>
          <a:xfrm>
            <a:off x="-309483" y="3617577"/>
            <a:ext cx="1447873" cy="2238543"/>
            <a:chOff x="-309483" y="3617577"/>
            <a:chExt cx="1447873" cy="2238543"/>
          </a:xfrm>
        </p:grpSpPr>
        <p:grpSp>
          <p:nvGrpSpPr>
            <p:cNvPr id="53" name="Google Shape;53;p1"/>
            <p:cNvGrpSpPr/>
            <p:nvPr/>
          </p:nvGrpSpPr>
          <p:grpSpPr>
            <a:xfrm>
              <a:off x="-276120" y="3870720"/>
              <a:ext cx="981360" cy="1985400"/>
              <a:chOff x="-276120" y="3870720"/>
              <a:chExt cx="981360" cy="1985400"/>
            </a:xfrm>
          </p:grpSpPr>
          <p:sp>
            <p:nvSpPr>
              <p:cNvPr id="54" name="Google Shape;54;p1"/>
              <p:cNvSpPr/>
              <p:nvPr/>
            </p:nvSpPr>
            <p:spPr>
              <a:xfrm rot="10800000">
                <a:off x="-276120" y="3870720"/>
                <a:ext cx="844200" cy="1985040"/>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0C0A9E"/>
                  </a:gs>
                  <a:gs pos="100000">
                    <a:srgbClr val="FFFFFF">
                      <a:alpha val="0"/>
                    </a:srgbClr>
                  </a:gs>
                </a:gsLst>
                <a:lin ang="162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
              <p:cNvSpPr/>
              <p:nvPr/>
            </p:nvSpPr>
            <p:spPr>
              <a:xfrm rot="10800000">
                <a:off x="-138960" y="3871080"/>
                <a:ext cx="844200" cy="1985040"/>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0C0A9E"/>
                  </a:gs>
                  <a:gs pos="100000">
                    <a:srgbClr val="FFFFFF">
                      <a:alpha val="0"/>
                    </a:srgbClr>
                  </a:gs>
                </a:gsLst>
                <a:lin ang="162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56;p1"/>
            <p:cNvGrpSpPr/>
            <p:nvPr/>
          </p:nvGrpSpPr>
          <p:grpSpPr>
            <a:xfrm>
              <a:off x="363070" y="4906630"/>
              <a:ext cx="699361" cy="478061"/>
              <a:chOff x="363070" y="4906630"/>
              <a:chExt cx="699361" cy="478061"/>
            </a:xfrm>
          </p:grpSpPr>
          <p:grpSp>
            <p:nvGrpSpPr>
              <p:cNvPr id="57" name="Google Shape;57;p1"/>
              <p:cNvGrpSpPr/>
              <p:nvPr/>
            </p:nvGrpSpPr>
            <p:grpSpPr>
              <a:xfrm>
                <a:off x="363070" y="4906630"/>
                <a:ext cx="478061" cy="478061"/>
                <a:chOff x="363070" y="4906630"/>
                <a:chExt cx="478061" cy="478061"/>
              </a:xfrm>
            </p:grpSpPr>
            <p:sp>
              <p:nvSpPr>
                <p:cNvPr id="58" name="Google Shape;58;p1"/>
                <p:cNvSpPr/>
                <p:nvPr/>
              </p:nvSpPr>
              <p:spPr>
                <a:xfrm rot="2700000">
                  <a:off x="429480" y="4980240"/>
                  <a:ext cx="345240" cy="330840"/>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rgbClr val="9900FF">
                        <a:alpha val="27843"/>
                      </a:srgbClr>
                    </a:gs>
                    <a:gs pos="100000">
                      <a:srgbClr val="F5F8FF"/>
                    </a:gs>
                  </a:gsLst>
                  <a:lin ang="135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1"/>
                <p:cNvGrpSpPr/>
                <p:nvPr/>
              </p:nvGrpSpPr>
              <p:grpSpPr>
                <a:xfrm>
                  <a:off x="408343" y="5007343"/>
                  <a:ext cx="387153" cy="223353"/>
                  <a:chOff x="408343" y="5007343"/>
                  <a:chExt cx="387153" cy="223353"/>
                </a:xfrm>
              </p:grpSpPr>
              <p:sp>
                <p:nvSpPr>
                  <p:cNvPr id="60" name="Google Shape;60;p1"/>
                  <p:cNvSpPr/>
                  <p:nvPr/>
                </p:nvSpPr>
                <p:spPr>
                  <a:xfrm rot="2700000">
                    <a:off x="441000" y="5040000"/>
                    <a:ext cx="157680" cy="157680"/>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srgbClr>
                      </a:gs>
                      <a:gs pos="100000">
                        <a:srgbClr val="FFFFFF">
                          <a:alpha val="46666"/>
                        </a:srgbClr>
                      </a:gs>
                    </a:gsLst>
                    <a:lin ang="5400000" scaled="0"/>
                  </a:gradFill>
                  <a:ln>
                    <a:noFill/>
                  </a:ln>
                </p:spPr>
              </p:sp>
              <p:sp>
                <p:nvSpPr>
                  <p:cNvPr id="61" name="Google Shape;61;p1"/>
                  <p:cNvSpPr/>
                  <p:nvPr/>
                </p:nvSpPr>
                <p:spPr>
                  <a:xfrm rot="2700000">
                    <a:off x="482040" y="5040360"/>
                    <a:ext cx="157680" cy="157680"/>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srgbClr>
                      </a:gs>
                      <a:gs pos="100000">
                        <a:srgbClr val="FFFFFF">
                          <a:alpha val="46666"/>
                        </a:srgbClr>
                      </a:gs>
                    </a:gsLst>
                    <a:lin ang="5400000" scaled="0"/>
                  </a:gradFill>
                  <a:ln>
                    <a:noFill/>
                  </a:ln>
                </p:spPr>
              </p:sp>
              <p:sp>
                <p:nvSpPr>
                  <p:cNvPr id="62" name="Google Shape;62;p1"/>
                  <p:cNvSpPr/>
                  <p:nvPr/>
                </p:nvSpPr>
                <p:spPr>
                  <a:xfrm rot="2700000">
                    <a:off x="523080" y="5040000"/>
                    <a:ext cx="157680" cy="157680"/>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srgbClr>
                      </a:gs>
                      <a:gs pos="100000">
                        <a:srgbClr val="FFFFFF">
                          <a:alpha val="46666"/>
                        </a:srgbClr>
                      </a:gs>
                    </a:gsLst>
                    <a:lin ang="5400000" scaled="0"/>
                  </a:gradFill>
                  <a:ln>
                    <a:noFill/>
                  </a:ln>
                </p:spPr>
              </p:sp>
              <p:sp>
                <p:nvSpPr>
                  <p:cNvPr id="63" name="Google Shape;63;p1"/>
                  <p:cNvSpPr/>
                  <p:nvPr/>
                </p:nvSpPr>
                <p:spPr>
                  <a:xfrm rot="2700000">
                    <a:off x="564120" y="5040000"/>
                    <a:ext cx="157680" cy="157680"/>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srgbClr>
                      </a:gs>
                      <a:gs pos="100000">
                        <a:srgbClr val="FFFFFF">
                          <a:alpha val="46666"/>
                        </a:srgbClr>
                      </a:gs>
                    </a:gsLst>
                    <a:lin ang="5400000" scaled="0"/>
                  </a:gradFill>
                  <a:ln>
                    <a:noFill/>
                  </a:ln>
                </p:spPr>
              </p:sp>
              <p:sp>
                <p:nvSpPr>
                  <p:cNvPr id="64" name="Google Shape;64;p1"/>
                  <p:cNvSpPr/>
                  <p:nvPr/>
                </p:nvSpPr>
                <p:spPr>
                  <a:xfrm rot="2700000">
                    <a:off x="605160" y="5040360"/>
                    <a:ext cx="157680" cy="157680"/>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srgbClr>
                      </a:gs>
                      <a:gs pos="100000">
                        <a:srgbClr val="FFFFFF">
                          <a:alpha val="46666"/>
                        </a:srgbClr>
                      </a:gs>
                    </a:gsLst>
                    <a:lin ang="5400000" scaled="0"/>
                  </a:gradFill>
                  <a:ln>
                    <a:noFill/>
                  </a:ln>
                </p:spPr>
              </p:sp>
            </p:grpSp>
          </p:grpSp>
          <p:sp>
            <p:nvSpPr>
              <p:cNvPr id="65" name="Google Shape;65;p1"/>
              <p:cNvSpPr/>
              <p:nvPr/>
            </p:nvSpPr>
            <p:spPr>
              <a:xfrm rot="-2700000">
                <a:off x="694440" y="4986000"/>
                <a:ext cx="324360" cy="2577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5882"/>
                    </a:srgbClr>
                  </a:gs>
                  <a:gs pos="100000">
                    <a:srgbClr val="FFFFFF">
                      <a:alpha val="0"/>
                    </a:srgbClr>
                  </a:gs>
                </a:gsLst>
                <a:path path="circle">
                  <a:fillToRect l="50000" t="50000" r="50000" b="50000"/>
                </a:path>
                <a:tileRect/>
              </a:gradFill>
              <a:ln>
                <a:noFill/>
              </a:ln>
            </p:spPr>
          </p:sp>
        </p:grpSp>
        <p:grpSp>
          <p:nvGrpSpPr>
            <p:cNvPr id="66" name="Google Shape;66;p1"/>
            <p:cNvGrpSpPr/>
            <p:nvPr/>
          </p:nvGrpSpPr>
          <p:grpSpPr>
            <a:xfrm>
              <a:off x="-309483" y="3617577"/>
              <a:ext cx="1046645" cy="1350845"/>
              <a:chOff x="-309483" y="3617577"/>
              <a:chExt cx="1046645" cy="1350845"/>
            </a:xfrm>
          </p:grpSpPr>
          <p:sp>
            <p:nvSpPr>
              <p:cNvPr id="67" name="Google Shape;67;p1"/>
              <p:cNvSpPr/>
              <p:nvPr/>
            </p:nvSpPr>
            <p:spPr>
              <a:xfrm rot="-8100000">
                <a:off x="37080" y="4271400"/>
                <a:ext cx="581760" cy="575640"/>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srgbClr>
                  </a:gs>
                  <a:gs pos="100000">
                    <a:srgbClr val="FFFFFF">
                      <a:alpha val="46666"/>
                    </a:srgbClr>
                  </a:gs>
                </a:gsLst>
                <a:lin ang="27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
              <p:cNvSpPr/>
              <p:nvPr/>
            </p:nvSpPr>
            <p:spPr>
              <a:xfrm rot="-8100000">
                <a:off x="-38880" y="4087080"/>
                <a:ext cx="581760" cy="575640"/>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srgbClr>
                  </a:gs>
                  <a:gs pos="100000">
                    <a:srgbClr val="FFFFFF">
                      <a:alpha val="46666"/>
                    </a:srgbClr>
                  </a:gs>
                </a:gsLst>
                <a:lin ang="27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
              <p:cNvSpPr/>
              <p:nvPr/>
            </p:nvSpPr>
            <p:spPr>
              <a:xfrm rot="-8100000">
                <a:off x="-115200" y="3923280"/>
                <a:ext cx="581760" cy="575640"/>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srgbClr>
                  </a:gs>
                  <a:gs pos="100000">
                    <a:srgbClr val="FFFFFF">
                      <a:alpha val="46666"/>
                    </a:srgbClr>
                  </a:gs>
                </a:gsLst>
                <a:lin ang="27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
              <p:cNvSpPr/>
              <p:nvPr/>
            </p:nvSpPr>
            <p:spPr>
              <a:xfrm rot="-8100000">
                <a:off x="-191160" y="3738960"/>
                <a:ext cx="581760" cy="575640"/>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srgbClr>
                  </a:gs>
                  <a:gs pos="100000">
                    <a:srgbClr val="FFFFFF">
                      <a:alpha val="46666"/>
                    </a:srgbClr>
                  </a:gs>
                </a:gsLst>
                <a:lin ang="27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1"/>
            <p:cNvGrpSpPr/>
            <p:nvPr/>
          </p:nvGrpSpPr>
          <p:grpSpPr>
            <a:xfrm>
              <a:off x="439030" y="4567150"/>
              <a:ext cx="699361" cy="478061"/>
              <a:chOff x="439030" y="4567150"/>
              <a:chExt cx="699361" cy="478061"/>
            </a:xfrm>
          </p:grpSpPr>
          <p:grpSp>
            <p:nvGrpSpPr>
              <p:cNvPr id="72" name="Google Shape;72;p1"/>
              <p:cNvGrpSpPr/>
              <p:nvPr/>
            </p:nvGrpSpPr>
            <p:grpSpPr>
              <a:xfrm>
                <a:off x="439030" y="4567150"/>
                <a:ext cx="478061" cy="478061"/>
                <a:chOff x="439030" y="4567150"/>
                <a:chExt cx="478061" cy="478061"/>
              </a:xfrm>
            </p:grpSpPr>
            <p:sp>
              <p:nvSpPr>
                <p:cNvPr id="73" name="Google Shape;73;p1"/>
                <p:cNvSpPr/>
                <p:nvPr/>
              </p:nvSpPr>
              <p:spPr>
                <a:xfrm rot="2700000">
                  <a:off x="505440" y="4640760"/>
                  <a:ext cx="345240" cy="330840"/>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rgbClr val="9900FF">
                        <a:alpha val="27843"/>
                      </a:srgbClr>
                    </a:gs>
                    <a:gs pos="100000">
                      <a:srgbClr val="F5F8FF"/>
                    </a:gs>
                  </a:gsLst>
                  <a:lin ang="135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4;p1"/>
                <p:cNvGrpSpPr/>
                <p:nvPr/>
              </p:nvGrpSpPr>
              <p:grpSpPr>
                <a:xfrm>
                  <a:off x="483943" y="4667863"/>
                  <a:ext cx="387153" cy="223353"/>
                  <a:chOff x="483943" y="4667863"/>
                  <a:chExt cx="387153" cy="223353"/>
                </a:xfrm>
              </p:grpSpPr>
              <p:sp>
                <p:nvSpPr>
                  <p:cNvPr id="75" name="Google Shape;75;p1"/>
                  <p:cNvSpPr/>
                  <p:nvPr/>
                </p:nvSpPr>
                <p:spPr>
                  <a:xfrm rot="2700000">
                    <a:off x="516600" y="4700520"/>
                    <a:ext cx="157680" cy="157680"/>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srgbClr>
                      </a:gs>
                      <a:gs pos="100000">
                        <a:srgbClr val="FFFFFF">
                          <a:alpha val="46666"/>
                        </a:srgbClr>
                      </a:gs>
                    </a:gsLst>
                    <a:lin ang="5400000" scaled="0"/>
                  </a:gradFill>
                  <a:ln>
                    <a:noFill/>
                  </a:ln>
                </p:spPr>
              </p:sp>
              <p:sp>
                <p:nvSpPr>
                  <p:cNvPr id="76" name="Google Shape;76;p1"/>
                  <p:cNvSpPr/>
                  <p:nvPr/>
                </p:nvSpPr>
                <p:spPr>
                  <a:xfrm rot="2700000">
                    <a:off x="557640" y="4700880"/>
                    <a:ext cx="157680" cy="157680"/>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srgbClr>
                      </a:gs>
                      <a:gs pos="100000">
                        <a:srgbClr val="FFFFFF">
                          <a:alpha val="46666"/>
                        </a:srgbClr>
                      </a:gs>
                    </a:gsLst>
                    <a:lin ang="5400000" scaled="0"/>
                  </a:gradFill>
                  <a:ln>
                    <a:noFill/>
                  </a:ln>
                </p:spPr>
              </p:sp>
              <p:sp>
                <p:nvSpPr>
                  <p:cNvPr id="77" name="Google Shape;77;p1"/>
                  <p:cNvSpPr/>
                  <p:nvPr/>
                </p:nvSpPr>
                <p:spPr>
                  <a:xfrm rot="2700000">
                    <a:off x="598680" y="4700520"/>
                    <a:ext cx="157680" cy="157680"/>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srgbClr>
                      </a:gs>
                      <a:gs pos="100000">
                        <a:srgbClr val="FFFFFF">
                          <a:alpha val="46666"/>
                        </a:srgbClr>
                      </a:gs>
                    </a:gsLst>
                    <a:lin ang="5400000" scaled="0"/>
                  </a:gradFill>
                  <a:ln>
                    <a:noFill/>
                  </a:ln>
                </p:spPr>
              </p:sp>
              <p:sp>
                <p:nvSpPr>
                  <p:cNvPr id="78" name="Google Shape;78;p1"/>
                  <p:cNvSpPr/>
                  <p:nvPr/>
                </p:nvSpPr>
                <p:spPr>
                  <a:xfrm rot="2700000">
                    <a:off x="639720" y="4700520"/>
                    <a:ext cx="157680" cy="157680"/>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srgbClr>
                      </a:gs>
                      <a:gs pos="100000">
                        <a:srgbClr val="FFFFFF">
                          <a:alpha val="46666"/>
                        </a:srgbClr>
                      </a:gs>
                    </a:gsLst>
                    <a:lin ang="5400000" scaled="0"/>
                  </a:gradFill>
                  <a:ln>
                    <a:noFill/>
                  </a:ln>
                </p:spPr>
              </p:sp>
              <p:sp>
                <p:nvSpPr>
                  <p:cNvPr id="79" name="Google Shape;79;p1"/>
                  <p:cNvSpPr/>
                  <p:nvPr/>
                </p:nvSpPr>
                <p:spPr>
                  <a:xfrm rot="2700000">
                    <a:off x="680760" y="4700880"/>
                    <a:ext cx="157680" cy="157680"/>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srgbClr>
                      </a:gs>
                      <a:gs pos="100000">
                        <a:srgbClr val="FFFFFF">
                          <a:alpha val="46666"/>
                        </a:srgbClr>
                      </a:gs>
                    </a:gsLst>
                    <a:lin ang="5400000" scaled="0"/>
                  </a:gradFill>
                  <a:ln>
                    <a:noFill/>
                  </a:ln>
                </p:spPr>
              </p:sp>
            </p:grpSp>
          </p:grpSp>
          <p:sp>
            <p:nvSpPr>
              <p:cNvPr id="80" name="Google Shape;80;p1"/>
              <p:cNvSpPr/>
              <p:nvPr/>
            </p:nvSpPr>
            <p:spPr>
              <a:xfrm rot="-2700000">
                <a:off x="770400" y="4646520"/>
                <a:ext cx="324360" cy="2577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5882"/>
                    </a:srgbClr>
                  </a:gs>
                  <a:gs pos="100000">
                    <a:srgbClr val="FFFFFF">
                      <a:alpha val="0"/>
                    </a:srgbClr>
                  </a:gs>
                </a:gsLst>
                <a:path path="circle">
                  <a:fillToRect l="50000" t="50000" r="50000" b="50000"/>
                </a:path>
                <a:tileRect/>
              </a:gradFill>
              <a:ln>
                <a:noFill/>
              </a:ln>
            </p:spPr>
          </p:sp>
        </p:grpSp>
        <p:grpSp>
          <p:nvGrpSpPr>
            <p:cNvPr id="81" name="Google Shape;81;p1"/>
            <p:cNvGrpSpPr/>
            <p:nvPr/>
          </p:nvGrpSpPr>
          <p:grpSpPr>
            <a:xfrm>
              <a:off x="-64970" y="4623670"/>
              <a:ext cx="699001" cy="478061"/>
              <a:chOff x="-64970" y="4623670"/>
              <a:chExt cx="699001" cy="478061"/>
            </a:xfrm>
          </p:grpSpPr>
          <p:grpSp>
            <p:nvGrpSpPr>
              <p:cNvPr id="82" name="Google Shape;82;p1"/>
              <p:cNvGrpSpPr/>
              <p:nvPr/>
            </p:nvGrpSpPr>
            <p:grpSpPr>
              <a:xfrm>
                <a:off x="-64970" y="4623670"/>
                <a:ext cx="478061" cy="478061"/>
                <a:chOff x="-64970" y="4623670"/>
                <a:chExt cx="478061" cy="478061"/>
              </a:xfrm>
            </p:grpSpPr>
            <p:sp>
              <p:nvSpPr>
                <p:cNvPr id="83" name="Google Shape;83;p1"/>
                <p:cNvSpPr/>
                <p:nvPr/>
              </p:nvSpPr>
              <p:spPr>
                <a:xfrm rot="2700000">
                  <a:off x="1440" y="4697280"/>
                  <a:ext cx="345240" cy="330840"/>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rgbClr val="9900FF">
                        <a:alpha val="27843"/>
                      </a:srgbClr>
                    </a:gs>
                    <a:gs pos="100000">
                      <a:srgbClr val="F5F8FF"/>
                    </a:gs>
                  </a:gsLst>
                  <a:lin ang="135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1"/>
                <p:cNvGrpSpPr/>
                <p:nvPr/>
              </p:nvGrpSpPr>
              <p:grpSpPr>
                <a:xfrm>
                  <a:off x="-20417" y="4724383"/>
                  <a:ext cx="387153" cy="223353"/>
                  <a:chOff x="-20417" y="4724383"/>
                  <a:chExt cx="387153" cy="223353"/>
                </a:xfrm>
              </p:grpSpPr>
              <p:sp>
                <p:nvSpPr>
                  <p:cNvPr id="85" name="Google Shape;85;p1"/>
                  <p:cNvSpPr/>
                  <p:nvPr/>
                </p:nvSpPr>
                <p:spPr>
                  <a:xfrm rot="2700000">
                    <a:off x="12240" y="4757040"/>
                    <a:ext cx="157680" cy="157680"/>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srgbClr>
                      </a:gs>
                      <a:gs pos="100000">
                        <a:srgbClr val="FFFFFF">
                          <a:alpha val="46666"/>
                        </a:srgbClr>
                      </a:gs>
                    </a:gsLst>
                    <a:lin ang="5400000" scaled="0"/>
                  </a:gradFill>
                  <a:ln>
                    <a:noFill/>
                  </a:ln>
                </p:spPr>
              </p:sp>
              <p:sp>
                <p:nvSpPr>
                  <p:cNvPr id="86" name="Google Shape;86;p1"/>
                  <p:cNvSpPr/>
                  <p:nvPr/>
                </p:nvSpPr>
                <p:spPr>
                  <a:xfrm rot="2700000">
                    <a:off x="53280" y="4757400"/>
                    <a:ext cx="157680" cy="157680"/>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srgbClr>
                      </a:gs>
                      <a:gs pos="100000">
                        <a:srgbClr val="FFFFFF">
                          <a:alpha val="46666"/>
                        </a:srgbClr>
                      </a:gs>
                    </a:gsLst>
                    <a:lin ang="5400000" scaled="0"/>
                  </a:gradFill>
                  <a:ln>
                    <a:noFill/>
                  </a:ln>
                </p:spPr>
              </p:sp>
              <p:sp>
                <p:nvSpPr>
                  <p:cNvPr id="87" name="Google Shape;87;p1"/>
                  <p:cNvSpPr/>
                  <p:nvPr/>
                </p:nvSpPr>
                <p:spPr>
                  <a:xfrm rot="2700000">
                    <a:off x="94320" y="4757040"/>
                    <a:ext cx="157680" cy="157680"/>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srgbClr>
                      </a:gs>
                      <a:gs pos="100000">
                        <a:srgbClr val="FFFFFF">
                          <a:alpha val="46666"/>
                        </a:srgbClr>
                      </a:gs>
                    </a:gsLst>
                    <a:lin ang="5400000" scaled="0"/>
                  </a:gradFill>
                  <a:ln>
                    <a:noFill/>
                  </a:ln>
                </p:spPr>
              </p:sp>
              <p:sp>
                <p:nvSpPr>
                  <p:cNvPr id="88" name="Google Shape;88;p1"/>
                  <p:cNvSpPr/>
                  <p:nvPr/>
                </p:nvSpPr>
                <p:spPr>
                  <a:xfrm rot="2700000">
                    <a:off x="135360" y="4757040"/>
                    <a:ext cx="157680" cy="157680"/>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srgbClr>
                      </a:gs>
                      <a:gs pos="100000">
                        <a:srgbClr val="FFFFFF">
                          <a:alpha val="46666"/>
                        </a:srgbClr>
                      </a:gs>
                    </a:gsLst>
                    <a:lin ang="5400000" scaled="0"/>
                  </a:gradFill>
                  <a:ln>
                    <a:noFill/>
                  </a:ln>
                </p:spPr>
              </p:sp>
              <p:sp>
                <p:nvSpPr>
                  <p:cNvPr id="89" name="Google Shape;89;p1"/>
                  <p:cNvSpPr/>
                  <p:nvPr/>
                </p:nvSpPr>
                <p:spPr>
                  <a:xfrm rot="2700000">
                    <a:off x="176400" y="4757400"/>
                    <a:ext cx="157680" cy="157680"/>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srgbClr>
                      </a:gs>
                      <a:gs pos="100000">
                        <a:srgbClr val="FFFFFF">
                          <a:alpha val="46666"/>
                        </a:srgbClr>
                      </a:gs>
                    </a:gsLst>
                    <a:lin ang="5400000" scaled="0"/>
                  </a:gradFill>
                  <a:ln>
                    <a:noFill/>
                  </a:ln>
                </p:spPr>
              </p:sp>
            </p:grpSp>
          </p:grpSp>
          <p:sp>
            <p:nvSpPr>
              <p:cNvPr id="90" name="Google Shape;90;p1"/>
              <p:cNvSpPr/>
              <p:nvPr/>
            </p:nvSpPr>
            <p:spPr>
              <a:xfrm rot="-2700000">
                <a:off x="266040" y="4703040"/>
                <a:ext cx="324360" cy="2577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5882"/>
                    </a:srgbClr>
                  </a:gs>
                  <a:gs pos="100000">
                    <a:srgbClr val="FFFFFF">
                      <a:alpha val="0"/>
                    </a:srgbClr>
                  </a:gs>
                </a:gsLst>
                <a:path path="circle">
                  <a:fillToRect l="50000" t="50000" r="50000" b="50000"/>
                </a:path>
                <a:tileRect/>
              </a:gradFill>
              <a:ln>
                <a:noFill/>
              </a:ln>
            </p:spPr>
          </p:sp>
        </p:grpSp>
      </p:grpSp>
      <p:sp>
        <p:nvSpPr>
          <p:cNvPr id="91" name="Google Shape;91;p1"/>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5F8FF"/>
        </a:solidFill>
        <a:effectLst/>
      </p:bgPr>
    </p:bg>
    <p:spTree>
      <p:nvGrpSpPr>
        <p:cNvPr id="1" name="Shape 986"/>
        <p:cNvGrpSpPr/>
        <p:nvPr/>
      </p:nvGrpSpPr>
      <p:grpSpPr>
        <a:xfrm>
          <a:off x="0" y="0"/>
          <a:ext cx="0" cy="0"/>
          <a:chOff x="0" y="0"/>
          <a:chExt cx="0" cy="0"/>
        </a:xfrm>
      </p:grpSpPr>
      <p:sp>
        <p:nvSpPr>
          <p:cNvPr id="987" name="Google Shape;987;p131"/>
          <p:cNvSpPr txBox="1">
            <a:spLocks noGrp="1"/>
          </p:cNvSpPr>
          <p:nvPr>
            <p:ph type="title"/>
          </p:nvPr>
        </p:nvSpPr>
        <p:spPr>
          <a:xfrm>
            <a:off x="720000" y="919800"/>
            <a:ext cx="3144960" cy="1402920"/>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88" name="Google Shape;988;p131"/>
          <p:cNvSpPr txBox="1">
            <a:spLocks noGrp="1"/>
          </p:cNvSpPr>
          <p:nvPr>
            <p:ph type="body" idx="1"/>
          </p:nvPr>
        </p:nvSpPr>
        <p:spPr>
          <a:xfrm>
            <a:off x="4135680" y="539640"/>
            <a:ext cx="4294800" cy="4068720"/>
          </a:xfrm>
          <a:prstGeom prst="rect">
            <a:avLst/>
          </a:prstGeom>
          <a:noFill/>
          <a:ln>
            <a:noFill/>
          </a:ln>
        </p:spPr>
        <p:txBody>
          <a:bodyPr spcFirstLastPara="1" wrap="square" lIns="90000" tIns="45000" rIns="90000" bIns="450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grpSp>
        <p:nvGrpSpPr>
          <p:cNvPr id="989" name="Google Shape;989;p131"/>
          <p:cNvGrpSpPr/>
          <p:nvPr/>
        </p:nvGrpSpPr>
        <p:grpSpPr>
          <a:xfrm>
            <a:off x="-2393640" y="-1635480"/>
            <a:ext cx="4710420" cy="5344200"/>
            <a:chOff x="-2393640" y="-1635480"/>
            <a:chExt cx="4710420" cy="5344200"/>
          </a:xfrm>
        </p:grpSpPr>
        <p:pic>
          <p:nvPicPr>
            <p:cNvPr id="990" name="Google Shape;990;p131"/>
            <p:cNvPicPr preferRelativeResize="0"/>
            <p:nvPr/>
          </p:nvPicPr>
          <p:blipFill rotWithShape="1">
            <a:blip r:embed="rId14">
              <a:alphaModFix/>
            </a:blip>
            <a:srcRect l="16959" t="24713" r="7121" b="26173"/>
            <a:stretch/>
          </p:blipFill>
          <p:spPr>
            <a:xfrm>
              <a:off x="-2393640" y="-1635480"/>
              <a:ext cx="3920040" cy="2991960"/>
            </a:xfrm>
            <a:prstGeom prst="rect">
              <a:avLst/>
            </a:prstGeom>
            <a:noFill/>
            <a:ln>
              <a:noFill/>
            </a:ln>
          </p:spPr>
        </p:pic>
        <p:grpSp>
          <p:nvGrpSpPr>
            <p:cNvPr id="991" name="Google Shape;991;p131"/>
            <p:cNvGrpSpPr/>
            <p:nvPr/>
          </p:nvGrpSpPr>
          <p:grpSpPr>
            <a:xfrm>
              <a:off x="-1398960" y="-1410120"/>
              <a:ext cx="3152880" cy="5118840"/>
              <a:chOff x="-1398960" y="-1410120"/>
              <a:chExt cx="3152880" cy="5118840"/>
            </a:xfrm>
          </p:grpSpPr>
          <p:sp>
            <p:nvSpPr>
              <p:cNvPr id="992" name="Google Shape;992;p131"/>
              <p:cNvSpPr/>
              <p:nvPr/>
            </p:nvSpPr>
            <p:spPr>
              <a:xfrm>
                <a:off x="-1398960" y="-1410120"/>
                <a:ext cx="3152880" cy="5118840"/>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588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3" name="Google Shape;993;p131"/>
              <p:cNvGrpSpPr/>
              <p:nvPr/>
            </p:nvGrpSpPr>
            <p:grpSpPr>
              <a:xfrm>
                <a:off x="629280" y="217080"/>
                <a:ext cx="133560" cy="133560"/>
                <a:chOff x="629280" y="217080"/>
                <a:chExt cx="133560" cy="133560"/>
              </a:xfrm>
            </p:grpSpPr>
            <p:sp>
              <p:nvSpPr>
                <p:cNvPr id="994" name="Google Shape;994;p131"/>
                <p:cNvSpPr/>
                <p:nvPr/>
              </p:nvSpPr>
              <p:spPr>
                <a:xfrm>
                  <a:off x="629280" y="217080"/>
                  <a:ext cx="133560" cy="133560"/>
                </a:xfrm>
                <a:prstGeom prst="ellipse">
                  <a:avLst/>
                </a:prstGeom>
                <a:noFill/>
                <a:ln w="9525" cap="flat" cmpd="sng">
                  <a:solidFill>
                    <a:srgbClr val="820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31"/>
                <p:cNvSpPr/>
                <p:nvPr/>
              </p:nvSpPr>
              <p:spPr>
                <a:xfrm>
                  <a:off x="648360" y="235800"/>
                  <a:ext cx="95760" cy="95760"/>
                </a:xfrm>
                <a:prstGeom prst="ellipse">
                  <a:avLst/>
                </a:prstGeom>
                <a:gradFill>
                  <a:gsLst>
                    <a:gs pos="0">
                      <a:srgbClr val="9900FF">
                        <a:alpha val="4588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 name="Google Shape;996;p131"/>
              <p:cNvGrpSpPr/>
              <p:nvPr/>
            </p:nvGrpSpPr>
            <p:grpSpPr>
              <a:xfrm>
                <a:off x="-363960" y="903240"/>
                <a:ext cx="133560" cy="133560"/>
                <a:chOff x="-363960" y="903240"/>
                <a:chExt cx="133560" cy="133560"/>
              </a:xfrm>
            </p:grpSpPr>
            <p:sp>
              <p:nvSpPr>
                <p:cNvPr id="997" name="Google Shape;997;p131"/>
                <p:cNvSpPr/>
                <p:nvPr/>
              </p:nvSpPr>
              <p:spPr>
                <a:xfrm>
                  <a:off x="-363960" y="903240"/>
                  <a:ext cx="133560" cy="133560"/>
                </a:xfrm>
                <a:prstGeom prst="ellipse">
                  <a:avLst/>
                </a:prstGeom>
                <a:noFill/>
                <a:ln w="9525" cap="flat" cmpd="sng">
                  <a:solidFill>
                    <a:srgbClr val="820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31"/>
                <p:cNvSpPr/>
                <p:nvPr/>
              </p:nvSpPr>
              <p:spPr>
                <a:xfrm>
                  <a:off x="-345240" y="922320"/>
                  <a:ext cx="95760" cy="95760"/>
                </a:xfrm>
                <a:prstGeom prst="ellipse">
                  <a:avLst/>
                </a:prstGeom>
                <a:gradFill>
                  <a:gsLst>
                    <a:gs pos="0">
                      <a:srgbClr val="9900FF">
                        <a:alpha val="4588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 name="Google Shape;999;p131"/>
              <p:cNvGrpSpPr/>
              <p:nvPr/>
            </p:nvGrpSpPr>
            <p:grpSpPr>
              <a:xfrm>
                <a:off x="20160" y="1276920"/>
                <a:ext cx="133560" cy="133560"/>
                <a:chOff x="20160" y="1276920"/>
                <a:chExt cx="133560" cy="133560"/>
              </a:xfrm>
            </p:grpSpPr>
            <p:sp>
              <p:nvSpPr>
                <p:cNvPr id="1000" name="Google Shape;1000;p131"/>
                <p:cNvSpPr/>
                <p:nvPr/>
              </p:nvSpPr>
              <p:spPr>
                <a:xfrm>
                  <a:off x="20160" y="1276920"/>
                  <a:ext cx="133560" cy="133560"/>
                </a:xfrm>
                <a:prstGeom prst="ellipse">
                  <a:avLst/>
                </a:prstGeom>
                <a:noFill/>
                <a:ln w="9525" cap="flat" cmpd="sng">
                  <a:solidFill>
                    <a:srgbClr val="820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31"/>
                <p:cNvSpPr/>
                <p:nvPr/>
              </p:nvSpPr>
              <p:spPr>
                <a:xfrm>
                  <a:off x="38880" y="1296000"/>
                  <a:ext cx="95760" cy="95760"/>
                </a:xfrm>
                <a:prstGeom prst="ellipse">
                  <a:avLst/>
                </a:prstGeom>
                <a:gradFill>
                  <a:gsLst>
                    <a:gs pos="0">
                      <a:srgbClr val="9900FF">
                        <a:alpha val="4588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2" name="Google Shape;1002;p131"/>
            <p:cNvGrpSpPr/>
            <p:nvPr/>
          </p:nvGrpSpPr>
          <p:grpSpPr>
            <a:xfrm>
              <a:off x="45360" y="-923040"/>
              <a:ext cx="87840" cy="2151360"/>
              <a:chOff x="45360" y="-923040"/>
              <a:chExt cx="87840" cy="2151360"/>
            </a:xfrm>
          </p:grpSpPr>
          <p:sp>
            <p:nvSpPr>
              <p:cNvPr id="1003" name="Google Shape;1003;p131"/>
              <p:cNvSpPr/>
              <p:nvPr/>
            </p:nvSpPr>
            <p:spPr>
              <a:xfrm>
                <a:off x="45360" y="-923040"/>
                <a:ext cx="12240" cy="2151360"/>
              </a:xfrm>
              <a:custGeom>
                <a:avLst/>
                <a:gdLst/>
                <a:ahLst/>
                <a:cxnLst/>
                <a:rect l="l" t="t" r="r" b="b"/>
                <a:pathLst>
                  <a:path w="306" h="27731" extrusionOk="0">
                    <a:moveTo>
                      <a:pt x="1" y="1"/>
                    </a:moveTo>
                    <a:lnTo>
                      <a:pt x="1" y="27730"/>
                    </a:lnTo>
                    <a:lnTo>
                      <a:pt x="305" y="27730"/>
                    </a:lnTo>
                    <a:lnTo>
                      <a:pt x="305" y="1"/>
                    </a:lnTo>
                    <a:close/>
                  </a:path>
                </a:pathLst>
              </a:custGeom>
              <a:gradFill>
                <a:gsLst>
                  <a:gs pos="0">
                    <a:srgbClr val="FF9900">
                      <a:alpha val="46666"/>
                    </a:srgbClr>
                  </a:gs>
                  <a:gs pos="100000">
                    <a:srgbClr val="FFFFFF">
                      <a:alpha val="46666"/>
                    </a:srgbClr>
                  </a:gs>
                </a:gsLst>
                <a:lin ang="2694000" scaled="0"/>
              </a:gradFill>
              <a:ln>
                <a:noFill/>
              </a:ln>
            </p:spPr>
          </p:sp>
          <p:sp>
            <p:nvSpPr>
              <p:cNvPr id="1004" name="Google Shape;1004;p131"/>
              <p:cNvSpPr/>
              <p:nvPr/>
            </p:nvSpPr>
            <p:spPr>
              <a:xfrm>
                <a:off x="120960" y="-923040"/>
                <a:ext cx="12240" cy="2151360"/>
              </a:xfrm>
              <a:custGeom>
                <a:avLst/>
                <a:gdLst/>
                <a:ahLst/>
                <a:cxnLst/>
                <a:rect l="l" t="t" r="r" b="b"/>
                <a:pathLst>
                  <a:path w="305" h="27731" extrusionOk="0">
                    <a:moveTo>
                      <a:pt x="0" y="1"/>
                    </a:moveTo>
                    <a:lnTo>
                      <a:pt x="0" y="27730"/>
                    </a:lnTo>
                    <a:lnTo>
                      <a:pt x="305" y="27730"/>
                    </a:lnTo>
                    <a:lnTo>
                      <a:pt x="305" y="1"/>
                    </a:lnTo>
                    <a:close/>
                  </a:path>
                </a:pathLst>
              </a:custGeom>
              <a:gradFill>
                <a:gsLst>
                  <a:gs pos="0">
                    <a:srgbClr val="FF9900">
                      <a:alpha val="46666"/>
                    </a:srgbClr>
                  </a:gs>
                  <a:gs pos="100000">
                    <a:srgbClr val="FFFFFF">
                      <a:alpha val="46666"/>
                    </a:srgbClr>
                  </a:gs>
                </a:gsLst>
                <a:lin ang="2694000" scaled="0"/>
              </a:gradFill>
              <a:ln>
                <a:noFill/>
              </a:ln>
            </p:spPr>
          </p:sp>
        </p:grpSp>
        <p:grpSp>
          <p:nvGrpSpPr>
            <p:cNvPr id="1005" name="Google Shape;1005;p131"/>
            <p:cNvGrpSpPr/>
            <p:nvPr/>
          </p:nvGrpSpPr>
          <p:grpSpPr>
            <a:xfrm>
              <a:off x="285120" y="-794880"/>
              <a:ext cx="87840" cy="2151360"/>
              <a:chOff x="285120" y="-794880"/>
              <a:chExt cx="87840" cy="2151360"/>
            </a:xfrm>
          </p:grpSpPr>
          <p:sp>
            <p:nvSpPr>
              <p:cNvPr id="1006" name="Google Shape;1006;p131"/>
              <p:cNvSpPr/>
              <p:nvPr/>
            </p:nvSpPr>
            <p:spPr>
              <a:xfrm>
                <a:off x="285120" y="-794880"/>
                <a:ext cx="12240" cy="2151360"/>
              </a:xfrm>
              <a:custGeom>
                <a:avLst/>
                <a:gdLst/>
                <a:ahLst/>
                <a:cxnLst/>
                <a:rect l="l" t="t" r="r" b="b"/>
                <a:pathLst>
                  <a:path w="306" h="27731" extrusionOk="0">
                    <a:moveTo>
                      <a:pt x="1" y="1"/>
                    </a:moveTo>
                    <a:lnTo>
                      <a:pt x="1" y="27730"/>
                    </a:lnTo>
                    <a:lnTo>
                      <a:pt x="305" y="27730"/>
                    </a:lnTo>
                    <a:lnTo>
                      <a:pt x="305"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sp>
          <p:sp>
            <p:nvSpPr>
              <p:cNvPr id="1007" name="Google Shape;1007;p131"/>
              <p:cNvSpPr/>
              <p:nvPr/>
            </p:nvSpPr>
            <p:spPr>
              <a:xfrm>
                <a:off x="360720" y="-794880"/>
                <a:ext cx="12240" cy="2151360"/>
              </a:xfrm>
              <a:custGeom>
                <a:avLst/>
                <a:gdLst/>
                <a:ahLst/>
                <a:cxnLst/>
                <a:rect l="l" t="t" r="r" b="b"/>
                <a:pathLst>
                  <a:path w="305" h="27731" extrusionOk="0">
                    <a:moveTo>
                      <a:pt x="0" y="1"/>
                    </a:moveTo>
                    <a:lnTo>
                      <a:pt x="0" y="27730"/>
                    </a:lnTo>
                    <a:lnTo>
                      <a:pt x="305" y="27730"/>
                    </a:lnTo>
                    <a:lnTo>
                      <a:pt x="305"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sp>
        </p:grpSp>
        <p:sp>
          <p:nvSpPr>
            <p:cNvPr id="1008" name="Google Shape;1008;p131"/>
            <p:cNvSpPr/>
            <p:nvPr/>
          </p:nvSpPr>
          <p:spPr>
            <a:xfrm rot="5400000">
              <a:off x="425520" y="-1353240"/>
              <a:ext cx="1030680" cy="2751840"/>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0C0A9E"/>
                </a:gs>
                <a:gs pos="100000">
                  <a:srgbClr val="FFFFFF">
                    <a:alpha val="0"/>
                  </a:srgbClr>
                </a:gs>
              </a:gsLst>
              <a:lin ang="10800000" scaled="0"/>
            </a:gradFill>
            <a:ln>
              <a:noFill/>
            </a:ln>
          </p:spPr>
        </p:sp>
        <p:grpSp>
          <p:nvGrpSpPr>
            <p:cNvPr id="1009" name="Google Shape;1009;p131"/>
            <p:cNvGrpSpPr/>
            <p:nvPr/>
          </p:nvGrpSpPr>
          <p:grpSpPr>
            <a:xfrm>
              <a:off x="-252000" y="261000"/>
              <a:ext cx="480240" cy="480960"/>
              <a:chOff x="-252000" y="261000"/>
              <a:chExt cx="480240" cy="480960"/>
            </a:xfrm>
          </p:grpSpPr>
          <p:sp>
            <p:nvSpPr>
              <p:cNvPr id="1010" name="Google Shape;1010;p131"/>
              <p:cNvSpPr/>
              <p:nvPr/>
            </p:nvSpPr>
            <p:spPr>
              <a:xfrm>
                <a:off x="126720" y="261000"/>
                <a:ext cx="101520" cy="101880"/>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36862"/>
                    </a:srgbClr>
                  </a:gs>
                  <a:gs pos="100000">
                    <a:srgbClr val="FFFFFF">
                      <a:alpha val="36862"/>
                    </a:srgbClr>
                  </a:gs>
                </a:gsLst>
                <a:lin ang="10800000" scaled="0"/>
              </a:gradFill>
              <a:ln>
                <a:noFill/>
              </a:ln>
            </p:spPr>
          </p:sp>
          <p:sp>
            <p:nvSpPr>
              <p:cNvPr id="1011" name="Google Shape;1011;p131"/>
              <p:cNvSpPr/>
              <p:nvPr/>
            </p:nvSpPr>
            <p:spPr>
              <a:xfrm>
                <a:off x="63360" y="324720"/>
                <a:ext cx="101520" cy="10152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36862"/>
                    </a:srgbClr>
                  </a:gs>
                  <a:gs pos="100000">
                    <a:srgbClr val="FFFFFF">
                      <a:alpha val="36862"/>
                    </a:srgbClr>
                  </a:gs>
                </a:gsLst>
                <a:lin ang="10800000" scaled="0"/>
              </a:gradFill>
              <a:ln>
                <a:noFill/>
              </a:ln>
            </p:spPr>
          </p:sp>
          <p:sp>
            <p:nvSpPr>
              <p:cNvPr id="1012" name="Google Shape;1012;p131"/>
              <p:cNvSpPr/>
              <p:nvPr/>
            </p:nvSpPr>
            <p:spPr>
              <a:xfrm>
                <a:off x="720" y="388080"/>
                <a:ext cx="101520" cy="101520"/>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36862"/>
                    </a:srgbClr>
                  </a:gs>
                  <a:gs pos="100000">
                    <a:srgbClr val="FFFFFF">
                      <a:alpha val="36862"/>
                    </a:srgbClr>
                  </a:gs>
                </a:gsLst>
                <a:lin ang="10800000" scaled="0"/>
              </a:gradFill>
              <a:ln>
                <a:noFill/>
              </a:ln>
            </p:spPr>
          </p:sp>
          <p:sp>
            <p:nvSpPr>
              <p:cNvPr id="1013" name="Google Shape;1013;p131"/>
              <p:cNvSpPr/>
              <p:nvPr/>
            </p:nvSpPr>
            <p:spPr>
              <a:xfrm>
                <a:off x="-63000" y="450720"/>
                <a:ext cx="101880" cy="101520"/>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36862"/>
                    </a:srgbClr>
                  </a:gs>
                  <a:gs pos="100000">
                    <a:srgbClr val="FFFFFF">
                      <a:alpha val="36862"/>
                    </a:srgbClr>
                  </a:gs>
                </a:gsLst>
                <a:lin ang="10800000" scaled="0"/>
              </a:gradFill>
              <a:ln>
                <a:noFill/>
              </a:ln>
            </p:spPr>
          </p:sp>
          <p:sp>
            <p:nvSpPr>
              <p:cNvPr id="1014" name="Google Shape;1014;p131"/>
              <p:cNvSpPr/>
              <p:nvPr/>
            </p:nvSpPr>
            <p:spPr>
              <a:xfrm>
                <a:off x="-126000" y="514080"/>
                <a:ext cx="101880" cy="10152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36862"/>
                    </a:srgbClr>
                  </a:gs>
                  <a:gs pos="100000">
                    <a:srgbClr val="FFFFFF">
                      <a:alpha val="36862"/>
                    </a:srgbClr>
                  </a:gs>
                </a:gsLst>
                <a:lin ang="10800000" scaled="0"/>
              </a:gradFill>
              <a:ln>
                <a:noFill/>
              </a:ln>
            </p:spPr>
          </p:sp>
          <p:sp>
            <p:nvSpPr>
              <p:cNvPr id="1015" name="Google Shape;1015;p131"/>
              <p:cNvSpPr/>
              <p:nvPr/>
            </p:nvSpPr>
            <p:spPr>
              <a:xfrm>
                <a:off x="-189360" y="577080"/>
                <a:ext cx="101520" cy="101880"/>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36862"/>
                    </a:srgbClr>
                  </a:gs>
                  <a:gs pos="100000">
                    <a:srgbClr val="FFFFFF">
                      <a:alpha val="36862"/>
                    </a:srgbClr>
                  </a:gs>
                </a:gsLst>
                <a:lin ang="10800000" scaled="0"/>
              </a:gradFill>
              <a:ln>
                <a:noFill/>
              </a:ln>
            </p:spPr>
          </p:sp>
          <p:sp>
            <p:nvSpPr>
              <p:cNvPr id="1016" name="Google Shape;1016;p131"/>
              <p:cNvSpPr/>
              <p:nvPr/>
            </p:nvSpPr>
            <p:spPr>
              <a:xfrm>
                <a:off x="-252000" y="640440"/>
                <a:ext cx="101520" cy="101520"/>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36862"/>
                    </a:srgbClr>
                  </a:gs>
                  <a:gs pos="100000">
                    <a:srgbClr val="FFFFFF">
                      <a:alpha val="36862"/>
                    </a:srgbClr>
                  </a:gs>
                </a:gsLst>
                <a:lin ang="10800000" scaled="0"/>
              </a:gradFill>
              <a:ln>
                <a:noFill/>
              </a:ln>
            </p:spPr>
          </p:sp>
        </p:grpSp>
      </p:grpSp>
      <p:grpSp>
        <p:nvGrpSpPr>
          <p:cNvPr id="1017" name="Google Shape;1017;p131"/>
          <p:cNvGrpSpPr/>
          <p:nvPr/>
        </p:nvGrpSpPr>
        <p:grpSpPr>
          <a:xfrm>
            <a:off x="6719760" y="2898360"/>
            <a:ext cx="3920040" cy="3213720"/>
            <a:chOff x="6719760" y="2898360"/>
            <a:chExt cx="3920040" cy="3213720"/>
          </a:xfrm>
        </p:grpSpPr>
        <p:sp>
          <p:nvSpPr>
            <p:cNvPr id="1018" name="Google Shape;1018;p131"/>
            <p:cNvSpPr/>
            <p:nvPr/>
          </p:nvSpPr>
          <p:spPr>
            <a:xfrm>
              <a:off x="8841240" y="2898360"/>
              <a:ext cx="480600" cy="475560"/>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19" name="Google Shape;1019;p131"/>
            <p:cNvPicPr preferRelativeResize="0"/>
            <p:nvPr/>
          </p:nvPicPr>
          <p:blipFill rotWithShape="1">
            <a:blip r:embed="rId14">
              <a:alphaModFix/>
            </a:blip>
            <a:srcRect l="16959" t="24713" r="7121" b="26173"/>
            <a:stretch/>
          </p:blipFill>
          <p:spPr>
            <a:xfrm>
              <a:off x="6719760" y="3120120"/>
              <a:ext cx="3920040" cy="2991960"/>
            </a:xfrm>
            <a:prstGeom prst="rect">
              <a:avLst/>
            </a:prstGeom>
            <a:noFill/>
            <a:ln>
              <a:noFill/>
            </a:ln>
          </p:spPr>
        </p:pic>
        <p:grpSp>
          <p:nvGrpSpPr>
            <p:cNvPr id="1020" name="Google Shape;1020;p131"/>
            <p:cNvGrpSpPr/>
            <p:nvPr/>
          </p:nvGrpSpPr>
          <p:grpSpPr>
            <a:xfrm>
              <a:off x="8748360" y="3547800"/>
              <a:ext cx="699480" cy="1650960"/>
              <a:chOff x="8748360" y="3547800"/>
              <a:chExt cx="699480" cy="1650960"/>
            </a:xfrm>
          </p:grpSpPr>
          <p:sp>
            <p:nvSpPr>
              <p:cNvPr id="1021" name="Google Shape;1021;p131"/>
              <p:cNvSpPr/>
              <p:nvPr/>
            </p:nvSpPr>
            <p:spPr>
              <a:xfrm>
                <a:off x="8748360" y="3547800"/>
                <a:ext cx="482760" cy="1013400"/>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6862"/>
                    </a:srgbClr>
                  </a:gs>
                  <a:gs pos="100000">
                    <a:srgbClr val="FFFFFF">
                      <a:alpha val="0"/>
                    </a:srgbClr>
                  </a:gs>
                </a:gsLst>
                <a:lin ang="13500000" scaled="0"/>
              </a:gradFill>
              <a:ln>
                <a:noFill/>
              </a:ln>
            </p:spPr>
          </p:sp>
          <p:sp>
            <p:nvSpPr>
              <p:cNvPr id="1022" name="Google Shape;1022;p131"/>
              <p:cNvSpPr/>
              <p:nvPr/>
            </p:nvSpPr>
            <p:spPr>
              <a:xfrm>
                <a:off x="9201240" y="3879000"/>
                <a:ext cx="246600" cy="1226520"/>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6862"/>
                    </a:srgbClr>
                  </a:gs>
                  <a:gs pos="100000">
                    <a:srgbClr val="FFFFFF">
                      <a:alpha val="0"/>
                    </a:srgbClr>
                  </a:gs>
                </a:gsLst>
                <a:lin ang="13500000" scaled="0"/>
              </a:gradFill>
              <a:ln>
                <a:noFill/>
              </a:ln>
            </p:spPr>
          </p:sp>
          <p:sp>
            <p:nvSpPr>
              <p:cNvPr id="1023" name="Google Shape;1023;p131"/>
              <p:cNvSpPr/>
              <p:nvPr/>
            </p:nvSpPr>
            <p:spPr>
              <a:xfrm>
                <a:off x="9108720" y="3972240"/>
                <a:ext cx="246600" cy="1226520"/>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6862"/>
                    </a:srgbClr>
                  </a:gs>
                  <a:gs pos="100000">
                    <a:srgbClr val="FFFFFF">
                      <a:alpha val="0"/>
                    </a:srgbClr>
                  </a:gs>
                </a:gsLst>
                <a:lin ang="13500000" scaled="0"/>
              </a:gradFill>
              <a:ln>
                <a:noFill/>
              </a:ln>
            </p:spPr>
          </p:sp>
        </p:grpSp>
        <p:grpSp>
          <p:nvGrpSpPr>
            <p:cNvPr id="1024" name="Google Shape;1024;p131"/>
            <p:cNvGrpSpPr/>
            <p:nvPr/>
          </p:nvGrpSpPr>
          <p:grpSpPr>
            <a:xfrm>
              <a:off x="8355600" y="4357440"/>
              <a:ext cx="904320" cy="725400"/>
              <a:chOff x="8355600" y="4357440"/>
              <a:chExt cx="904320" cy="725400"/>
            </a:xfrm>
          </p:grpSpPr>
          <p:sp>
            <p:nvSpPr>
              <p:cNvPr id="1025" name="Google Shape;1025;p131"/>
              <p:cNvSpPr/>
              <p:nvPr/>
            </p:nvSpPr>
            <p:spPr>
              <a:xfrm>
                <a:off x="8574840" y="4357440"/>
                <a:ext cx="480600" cy="41616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rgbClr val="FFFFFF">
                      <a:alpha val="0"/>
                    </a:srgbClr>
                  </a:gs>
                  <a:gs pos="100000">
                    <a:srgbClr val="0C0A9E">
                      <a:alpha val="49803"/>
                    </a:srgbClr>
                  </a:gs>
                </a:gsLst>
                <a:lin ang="2700000" scaled="0"/>
              </a:gradFill>
              <a:ln>
                <a:noFill/>
              </a:ln>
            </p:spPr>
          </p:sp>
          <p:sp>
            <p:nvSpPr>
              <p:cNvPr id="1026" name="Google Shape;1026;p131"/>
              <p:cNvSpPr/>
              <p:nvPr/>
            </p:nvSpPr>
            <p:spPr>
              <a:xfrm>
                <a:off x="8355600" y="4500360"/>
                <a:ext cx="480600" cy="41616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rgbClr val="FFFFFF">
                      <a:alpha val="0"/>
                    </a:srgbClr>
                  </a:gs>
                  <a:gs pos="100000">
                    <a:srgbClr val="0C0A9E">
                      <a:alpha val="49803"/>
                    </a:srgbClr>
                  </a:gs>
                </a:gsLst>
                <a:lin ang="2700000" scaled="0"/>
              </a:gradFill>
              <a:ln>
                <a:noFill/>
              </a:ln>
            </p:spPr>
          </p:sp>
          <p:sp>
            <p:nvSpPr>
              <p:cNvPr id="1027" name="Google Shape;1027;p131"/>
              <p:cNvSpPr/>
              <p:nvPr/>
            </p:nvSpPr>
            <p:spPr>
              <a:xfrm>
                <a:off x="8587080" y="4500360"/>
                <a:ext cx="672840" cy="58248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rgbClr val="FFFFFF">
                      <a:alpha val="0"/>
                    </a:srgbClr>
                  </a:gs>
                  <a:gs pos="100000">
                    <a:srgbClr val="0C0A9E">
                      <a:alpha val="49803"/>
                    </a:srgbClr>
                  </a:gs>
                </a:gsLst>
                <a:lin ang="2700000" scaled="0"/>
              </a:gradFill>
              <a:ln>
                <a:noFill/>
              </a:ln>
            </p:spPr>
          </p:sp>
        </p:grpSp>
        <p:sp>
          <p:nvSpPr>
            <p:cNvPr id="1028" name="Google Shape;1028;p131"/>
            <p:cNvSpPr/>
            <p:nvPr/>
          </p:nvSpPr>
          <p:spPr>
            <a:xfrm rot="10800000">
              <a:off x="7946280" y="2996640"/>
              <a:ext cx="981360" cy="2307600"/>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FF9900">
                    <a:alpha val="40000"/>
                  </a:srgbClr>
                </a:gs>
                <a:gs pos="100000">
                  <a:srgbClr val="FFFFFF">
                    <a:alpha val="0"/>
                  </a:srgbClr>
                </a:gs>
              </a:gsLst>
              <a:lin ang="135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31"/>
            <p:cNvSpPr/>
            <p:nvPr/>
          </p:nvSpPr>
          <p:spPr>
            <a:xfrm rot="10800000">
              <a:off x="8105760" y="2997360"/>
              <a:ext cx="981360" cy="2307600"/>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FF9900">
                    <a:alpha val="40000"/>
                  </a:srgbClr>
                </a:gs>
                <a:gs pos="100000">
                  <a:srgbClr val="FFFFFF">
                    <a:alpha val="0"/>
                  </a:srgbClr>
                </a:gs>
              </a:gsLst>
              <a:lin ang="135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 name="Google Shape;1030;p131"/>
          <p:cNvGrpSpPr/>
          <p:nvPr/>
        </p:nvGrpSpPr>
        <p:grpSpPr>
          <a:xfrm>
            <a:off x="-1953000" y="4816440"/>
            <a:ext cx="4558680" cy="133920"/>
            <a:chOff x="-1953000" y="4816440"/>
            <a:chExt cx="4558680" cy="133920"/>
          </a:xfrm>
        </p:grpSpPr>
        <p:sp>
          <p:nvSpPr>
            <p:cNvPr id="1031" name="Google Shape;1031;p131"/>
            <p:cNvSpPr/>
            <p:nvPr/>
          </p:nvSpPr>
          <p:spPr>
            <a:xfrm>
              <a:off x="2471760" y="4816440"/>
              <a:ext cx="133920" cy="133920"/>
            </a:xfrm>
            <a:prstGeom prst="ellipse">
              <a:avLst/>
            </a:prstGeom>
            <a:noFill/>
            <a:ln w="9525" cap="flat" cmpd="sng">
              <a:solidFill>
                <a:srgbClr val="0C0A9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31"/>
            <p:cNvSpPr/>
            <p:nvPr/>
          </p:nvSpPr>
          <p:spPr>
            <a:xfrm>
              <a:off x="-1953000" y="4883400"/>
              <a:ext cx="4462560" cy="360"/>
            </a:xfrm>
            <a:custGeom>
              <a:avLst/>
              <a:gdLst/>
              <a:ahLst/>
              <a:cxnLst/>
              <a:rect l="l" t="t" r="r" b="b"/>
              <a:pathLst>
                <a:path w="21600" h="21600" extrusionOk="0">
                  <a:moveTo>
                    <a:pt x="0" y="0"/>
                  </a:moveTo>
                  <a:lnTo>
                    <a:pt x="21600" y="21600"/>
                  </a:lnTo>
                </a:path>
              </a:pathLst>
            </a:custGeom>
            <a:noFill/>
            <a:ln w="9525" cap="flat" cmpd="sng">
              <a:solidFill>
                <a:srgbClr val="0C0A9E"/>
              </a:solidFill>
              <a:prstDash val="solid"/>
              <a:round/>
              <a:headEnd type="none" w="sm" len="sm"/>
              <a:tailEnd type="none" w="sm" len="sm"/>
            </a:ln>
          </p:spPr>
        </p:sp>
        <p:sp>
          <p:nvSpPr>
            <p:cNvPr id="1033" name="Google Shape;1033;p131"/>
            <p:cNvSpPr/>
            <p:nvPr/>
          </p:nvSpPr>
          <p:spPr>
            <a:xfrm>
              <a:off x="2501640" y="4846680"/>
              <a:ext cx="73440" cy="7344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 bg1="lt1" tx1="dk1" bg2="dk2" tx2="lt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5F8FF"/>
        </a:solidFill>
        <a:effectLst/>
      </p:bgPr>
    </p:bg>
    <p:spTree>
      <p:nvGrpSpPr>
        <p:cNvPr id="1" name="Shape 1082"/>
        <p:cNvGrpSpPr/>
        <p:nvPr/>
      </p:nvGrpSpPr>
      <p:grpSpPr>
        <a:xfrm>
          <a:off x="0" y="0"/>
          <a:ext cx="0" cy="0"/>
          <a:chOff x="0" y="0"/>
          <a:chExt cx="0" cy="0"/>
        </a:xfrm>
      </p:grpSpPr>
      <p:sp>
        <p:nvSpPr>
          <p:cNvPr id="1083" name="Google Shape;1083;p144"/>
          <p:cNvSpPr txBox="1">
            <a:spLocks noGrp="1"/>
          </p:cNvSpPr>
          <p:nvPr>
            <p:ph type="title"/>
          </p:nvPr>
        </p:nvSpPr>
        <p:spPr>
          <a:xfrm>
            <a:off x="720000" y="444960"/>
            <a:ext cx="7703640" cy="5724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grpSp>
        <p:nvGrpSpPr>
          <p:cNvPr id="1084" name="Google Shape;1084;p144"/>
          <p:cNvGrpSpPr/>
          <p:nvPr/>
        </p:nvGrpSpPr>
        <p:grpSpPr>
          <a:xfrm>
            <a:off x="7810177" y="-621720"/>
            <a:ext cx="2587366" cy="2725223"/>
            <a:chOff x="7810177" y="-621720"/>
            <a:chExt cx="2587366" cy="2725223"/>
          </a:xfrm>
        </p:grpSpPr>
        <p:grpSp>
          <p:nvGrpSpPr>
            <p:cNvPr id="1085" name="Google Shape;1085;p144"/>
            <p:cNvGrpSpPr/>
            <p:nvPr/>
          </p:nvGrpSpPr>
          <p:grpSpPr>
            <a:xfrm>
              <a:off x="8520840" y="-90720"/>
              <a:ext cx="904680" cy="725400"/>
              <a:chOff x="8520840" y="-90720"/>
              <a:chExt cx="904680" cy="725400"/>
            </a:xfrm>
          </p:grpSpPr>
          <p:sp>
            <p:nvSpPr>
              <p:cNvPr id="1086" name="Google Shape;1086;p144"/>
              <p:cNvSpPr/>
              <p:nvPr/>
            </p:nvSpPr>
            <p:spPr>
              <a:xfrm>
                <a:off x="8752680" y="52200"/>
                <a:ext cx="672840" cy="58248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rgbClr val="FFFFFF">
                      <a:alpha val="0"/>
                    </a:srgbClr>
                  </a:gs>
                  <a:gs pos="100000">
                    <a:srgbClr val="0C0A9E">
                      <a:alpha val="49803"/>
                    </a:srgbClr>
                  </a:gs>
                </a:gsLst>
                <a:lin ang="2700000" scaled="0"/>
              </a:gradFill>
              <a:ln>
                <a:noFill/>
              </a:ln>
            </p:spPr>
          </p:sp>
          <p:sp>
            <p:nvSpPr>
              <p:cNvPr id="1087" name="Google Shape;1087;p144"/>
              <p:cNvSpPr/>
              <p:nvPr/>
            </p:nvSpPr>
            <p:spPr>
              <a:xfrm>
                <a:off x="8740080" y="-90720"/>
                <a:ext cx="480600" cy="41616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rgbClr val="FFFFFF">
                      <a:alpha val="0"/>
                    </a:srgbClr>
                  </a:gs>
                  <a:gs pos="100000">
                    <a:srgbClr val="0C0A9E">
                      <a:alpha val="49803"/>
                    </a:srgbClr>
                  </a:gs>
                </a:gsLst>
                <a:lin ang="2700000" scaled="0"/>
              </a:gradFill>
              <a:ln>
                <a:noFill/>
              </a:ln>
            </p:spPr>
          </p:sp>
          <p:sp>
            <p:nvSpPr>
              <p:cNvPr id="1088" name="Google Shape;1088;p144"/>
              <p:cNvSpPr/>
              <p:nvPr/>
            </p:nvSpPr>
            <p:spPr>
              <a:xfrm>
                <a:off x="8520840" y="52200"/>
                <a:ext cx="480600" cy="41616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rgbClr val="FFFFFF">
                      <a:alpha val="0"/>
                    </a:srgbClr>
                  </a:gs>
                  <a:gs pos="100000">
                    <a:srgbClr val="0C0A9E">
                      <a:alpha val="49803"/>
                    </a:srgbClr>
                  </a:gs>
                </a:gsLst>
                <a:lin ang="2700000" scaled="0"/>
              </a:gradFill>
              <a:ln>
                <a:noFill/>
              </a:ln>
            </p:spPr>
          </p:sp>
        </p:grpSp>
        <p:grpSp>
          <p:nvGrpSpPr>
            <p:cNvPr id="1089" name="Google Shape;1089;p144"/>
            <p:cNvGrpSpPr/>
            <p:nvPr/>
          </p:nvGrpSpPr>
          <p:grpSpPr>
            <a:xfrm>
              <a:off x="8869320" y="-621720"/>
              <a:ext cx="324323" cy="1787363"/>
              <a:chOff x="8869320" y="-621720"/>
              <a:chExt cx="324323" cy="1787363"/>
            </a:xfrm>
          </p:grpSpPr>
          <p:sp>
            <p:nvSpPr>
              <p:cNvPr id="1090" name="Google Shape;1090;p144"/>
              <p:cNvSpPr/>
              <p:nvPr/>
            </p:nvSpPr>
            <p:spPr>
              <a:xfrm rot="10800000">
                <a:off x="8869320" y="-621720"/>
                <a:ext cx="246600" cy="1702800"/>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0980"/>
                    </a:srgbClr>
                  </a:gs>
                  <a:gs pos="100000">
                    <a:srgbClr val="FFFFFF">
                      <a:alpha val="30980"/>
                    </a:srgbClr>
                  </a:gs>
                </a:gsLst>
                <a:lin ang="16200000" scaled="0"/>
              </a:gradFill>
              <a:ln>
                <a:noFill/>
              </a:ln>
            </p:spPr>
          </p:sp>
          <p:grpSp>
            <p:nvGrpSpPr>
              <p:cNvPr id="1091" name="Google Shape;1091;p144"/>
              <p:cNvGrpSpPr/>
              <p:nvPr/>
            </p:nvGrpSpPr>
            <p:grpSpPr>
              <a:xfrm>
                <a:off x="9011197" y="983197"/>
                <a:ext cx="182446" cy="182446"/>
                <a:chOff x="9011197" y="983197"/>
                <a:chExt cx="182446" cy="182446"/>
              </a:xfrm>
            </p:grpSpPr>
            <p:sp>
              <p:nvSpPr>
                <p:cNvPr id="1092" name="Google Shape;1092;p144"/>
                <p:cNvSpPr/>
                <p:nvPr/>
              </p:nvSpPr>
              <p:spPr>
                <a:xfrm rot="1800000">
                  <a:off x="9035640" y="1007640"/>
                  <a:ext cx="133560" cy="13356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gs>
                    <a:gs pos="100000">
                      <a:srgbClr val="FFFFFF">
                        <a:alpha val="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44"/>
                <p:cNvSpPr/>
                <p:nvPr/>
              </p:nvSpPr>
              <p:spPr>
                <a:xfrm rot="1800000">
                  <a:off x="9062280" y="1038240"/>
                  <a:ext cx="79920" cy="7272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gs>
                    <a:gs pos="100000">
                      <a:srgbClr val="FFFFFF">
                        <a:alpha val="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94" name="Google Shape;1094;p144"/>
            <p:cNvSpPr/>
            <p:nvPr/>
          </p:nvSpPr>
          <p:spPr>
            <a:xfrm rot="2700000">
              <a:off x="8482320" y="-422280"/>
              <a:ext cx="981360" cy="2307600"/>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5882"/>
                  </a:srgbClr>
                </a:gs>
                <a:gs pos="100000">
                  <a:srgbClr val="FFFFFF">
                    <a:alpha val="0"/>
                  </a:srgbClr>
                </a:gs>
              </a:gsLst>
              <a:lin ang="135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44"/>
            <p:cNvSpPr/>
            <p:nvPr/>
          </p:nvSpPr>
          <p:spPr>
            <a:xfrm rot="2700000">
              <a:off x="8744040" y="-213120"/>
              <a:ext cx="981360" cy="2307600"/>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5882"/>
                  </a:srgbClr>
                </a:gs>
                <a:gs pos="100000">
                  <a:srgbClr val="FFFFFF">
                    <a:alpha val="0"/>
                  </a:srgbClr>
                </a:gs>
              </a:gsLst>
              <a:lin ang="135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144"/>
          <p:cNvGrpSpPr/>
          <p:nvPr/>
        </p:nvGrpSpPr>
        <p:grpSpPr>
          <a:xfrm>
            <a:off x="8332920" y="757"/>
            <a:ext cx="2385720" cy="3292163"/>
            <a:chOff x="8332920" y="757"/>
            <a:chExt cx="2385720" cy="3292163"/>
          </a:xfrm>
        </p:grpSpPr>
        <p:pic>
          <p:nvPicPr>
            <p:cNvPr id="1097" name="Google Shape;1097;p144"/>
            <p:cNvPicPr preferRelativeResize="0"/>
            <p:nvPr/>
          </p:nvPicPr>
          <p:blipFill rotWithShape="1">
            <a:blip r:embed="rId14">
              <a:alphaModFix/>
            </a:blip>
            <a:srcRect l="16959" t="24713" r="7121" b="26173"/>
            <a:stretch/>
          </p:blipFill>
          <p:spPr>
            <a:xfrm rot="5400000">
              <a:off x="7962840" y="537120"/>
              <a:ext cx="3125880" cy="2385720"/>
            </a:xfrm>
            <a:prstGeom prst="rect">
              <a:avLst/>
            </a:prstGeom>
            <a:noFill/>
            <a:ln>
              <a:noFill/>
            </a:ln>
          </p:spPr>
        </p:pic>
        <p:grpSp>
          <p:nvGrpSpPr>
            <p:cNvPr id="1098" name="Google Shape;1098;p144"/>
            <p:cNvGrpSpPr/>
            <p:nvPr/>
          </p:nvGrpSpPr>
          <p:grpSpPr>
            <a:xfrm>
              <a:off x="8528797" y="757"/>
              <a:ext cx="324683" cy="1787363"/>
              <a:chOff x="8528797" y="757"/>
              <a:chExt cx="324683" cy="1787363"/>
            </a:xfrm>
          </p:grpSpPr>
          <p:sp>
            <p:nvSpPr>
              <p:cNvPr id="1099" name="Google Shape;1099;p144"/>
              <p:cNvSpPr/>
              <p:nvPr/>
            </p:nvSpPr>
            <p:spPr>
              <a:xfrm>
                <a:off x="8606880" y="85320"/>
                <a:ext cx="246600" cy="1702800"/>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FF9900">
                      <a:alpha val="30980"/>
                    </a:srgbClr>
                  </a:gs>
                  <a:gs pos="100000">
                    <a:srgbClr val="FFFFFF">
                      <a:alpha val="30980"/>
                    </a:srgbClr>
                  </a:gs>
                </a:gsLst>
                <a:lin ang="13494000" scaled="0"/>
              </a:gradFill>
              <a:ln>
                <a:noFill/>
              </a:ln>
            </p:spPr>
          </p:sp>
          <p:grpSp>
            <p:nvGrpSpPr>
              <p:cNvPr id="1100" name="Google Shape;1100;p144"/>
              <p:cNvGrpSpPr/>
              <p:nvPr/>
            </p:nvGrpSpPr>
            <p:grpSpPr>
              <a:xfrm>
                <a:off x="8528797" y="757"/>
                <a:ext cx="182446" cy="182446"/>
                <a:chOff x="8528797" y="757"/>
                <a:chExt cx="182446" cy="182446"/>
              </a:xfrm>
            </p:grpSpPr>
            <p:sp>
              <p:nvSpPr>
                <p:cNvPr id="1101" name="Google Shape;1101;p144"/>
                <p:cNvSpPr/>
                <p:nvPr/>
              </p:nvSpPr>
              <p:spPr>
                <a:xfrm rot="-9000000">
                  <a:off x="8553240" y="25200"/>
                  <a:ext cx="133560" cy="13356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FF9900">
                        <a:alpha val="40000"/>
                      </a:srgbClr>
                    </a:gs>
                    <a:gs pos="100000">
                      <a:srgbClr val="FFFFFF">
                        <a:alpha val="0"/>
                      </a:srgbClr>
                    </a:gs>
                  </a:gsLst>
                  <a:lin ang="2694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44"/>
                <p:cNvSpPr/>
                <p:nvPr/>
              </p:nvSpPr>
              <p:spPr>
                <a:xfrm rot="-9000000">
                  <a:off x="8580240" y="55440"/>
                  <a:ext cx="79920" cy="7272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FF9900">
                        <a:alpha val="40000"/>
                      </a:srgbClr>
                    </a:gs>
                    <a:gs pos="100000">
                      <a:srgbClr val="FFFFFF">
                        <a:alpha val="0"/>
                      </a:srgbClr>
                    </a:gs>
                  </a:gsLst>
                  <a:lin ang="2694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103" name="Google Shape;1103;p144"/>
          <p:cNvGrpSpPr/>
          <p:nvPr/>
        </p:nvGrpSpPr>
        <p:grpSpPr>
          <a:xfrm>
            <a:off x="-213480" y="171360"/>
            <a:ext cx="438840" cy="438840"/>
            <a:chOff x="-213480" y="171360"/>
            <a:chExt cx="438840" cy="438840"/>
          </a:xfrm>
        </p:grpSpPr>
        <p:sp>
          <p:nvSpPr>
            <p:cNvPr id="1104" name="Google Shape;1104;p144"/>
            <p:cNvSpPr/>
            <p:nvPr/>
          </p:nvSpPr>
          <p:spPr>
            <a:xfrm>
              <a:off x="-213480" y="171360"/>
              <a:ext cx="438840" cy="43884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5882"/>
                  </a:srgbClr>
                </a:gs>
                <a:gs pos="100000">
                  <a:srgbClr val="FFFFFF">
                    <a:alpha val="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44"/>
            <p:cNvSpPr/>
            <p:nvPr/>
          </p:nvSpPr>
          <p:spPr>
            <a:xfrm>
              <a:off x="-125280" y="271080"/>
              <a:ext cx="262440" cy="2394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5882"/>
                  </a:srgbClr>
                </a:gs>
                <a:gs pos="100000">
                  <a:srgbClr val="FFFFFF">
                    <a:alpha val="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1106;p144"/>
          <p:cNvGrpSpPr/>
          <p:nvPr/>
        </p:nvGrpSpPr>
        <p:grpSpPr>
          <a:xfrm>
            <a:off x="-1262520" y="3161160"/>
            <a:ext cx="4821840" cy="2934000"/>
            <a:chOff x="-1262520" y="3161160"/>
            <a:chExt cx="4821840" cy="2934000"/>
          </a:xfrm>
        </p:grpSpPr>
        <p:pic>
          <p:nvPicPr>
            <p:cNvPr id="1107" name="Google Shape;1107;p144"/>
            <p:cNvPicPr preferRelativeResize="0"/>
            <p:nvPr/>
          </p:nvPicPr>
          <p:blipFill rotWithShape="1">
            <a:blip r:embed="rId14">
              <a:alphaModFix/>
            </a:blip>
            <a:srcRect l="16959" t="24713" r="7121" b="26173"/>
            <a:stretch/>
          </p:blipFill>
          <p:spPr>
            <a:xfrm rot="5400000">
              <a:off x="-1609920" y="3508560"/>
              <a:ext cx="2934000" cy="2239200"/>
            </a:xfrm>
            <a:prstGeom prst="rect">
              <a:avLst/>
            </a:prstGeom>
            <a:noFill/>
            <a:ln>
              <a:noFill/>
            </a:ln>
          </p:spPr>
        </p:pic>
        <p:sp>
          <p:nvSpPr>
            <p:cNvPr id="1108" name="Google Shape;1108;p144"/>
            <p:cNvSpPr/>
            <p:nvPr/>
          </p:nvSpPr>
          <p:spPr>
            <a:xfrm rot="-5400000">
              <a:off x="-260280" y="3596760"/>
              <a:ext cx="502560" cy="2327400"/>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rgbClr val="0C0A9E"/>
                </a:gs>
                <a:gs pos="100000">
                  <a:srgbClr val="FFFFFF">
                    <a:alpha val="0"/>
                  </a:srgbClr>
                </a:gs>
              </a:gsLst>
              <a:lin ang="0" scaled="0"/>
            </a:gradFill>
            <a:ln>
              <a:noFill/>
            </a:ln>
          </p:spPr>
        </p:sp>
        <p:grpSp>
          <p:nvGrpSpPr>
            <p:cNvPr id="1109" name="Google Shape;1109;p144"/>
            <p:cNvGrpSpPr/>
            <p:nvPr/>
          </p:nvGrpSpPr>
          <p:grpSpPr>
            <a:xfrm>
              <a:off x="-16920" y="4609080"/>
              <a:ext cx="604080" cy="656640"/>
              <a:chOff x="-16920" y="4609080"/>
              <a:chExt cx="604080" cy="656640"/>
            </a:xfrm>
          </p:grpSpPr>
          <p:grpSp>
            <p:nvGrpSpPr>
              <p:cNvPr id="1110" name="Google Shape;1110;p144"/>
              <p:cNvGrpSpPr/>
              <p:nvPr/>
            </p:nvGrpSpPr>
            <p:grpSpPr>
              <a:xfrm>
                <a:off x="-16920" y="4609080"/>
                <a:ext cx="327960" cy="327960"/>
                <a:chOff x="-16920" y="4609080"/>
                <a:chExt cx="327960" cy="327960"/>
              </a:xfrm>
            </p:grpSpPr>
            <p:sp>
              <p:nvSpPr>
                <p:cNvPr id="1111" name="Google Shape;1111;p144"/>
                <p:cNvSpPr/>
                <p:nvPr/>
              </p:nvSpPr>
              <p:spPr>
                <a:xfrm rot="10800000">
                  <a:off x="195480" y="4821480"/>
                  <a:ext cx="115560" cy="11556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sp>
            <p:sp>
              <p:nvSpPr>
                <p:cNvPr id="1112" name="Google Shape;1112;p144"/>
                <p:cNvSpPr/>
                <p:nvPr/>
              </p:nvSpPr>
              <p:spPr>
                <a:xfrm rot="10800000">
                  <a:off x="160200" y="4786200"/>
                  <a:ext cx="115560" cy="115560"/>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sp>
            <p:sp>
              <p:nvSpPr>
                <p:cNvPr id="1113" name="Google Shape;1113;p144"/>
                <p:cNvSpPr/>
                <p:nvPr/>
              </p:nvSpPr>
              <p:spPr>
                <a:xfrm rot="10800000">
                  <a:off x="124560" y="4750560"/>
                  <a:ext cx="115560" cy="11556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sp>
            <p:sp>
              <p:nvSpPr>
                <p:cNvPr id="1114" name="Google Shape;1114;p144"/>
                <p:cNvSpPr/>
                <p:nvPr/>
              </p:nvSpPr>
              <p:spPr>
                <a:xfrm rot="10800000">
                  <a:off x="89280" y="4715640"/>
                  <a:ext cx="115560" cy="115200"/>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sp>
            <p:sp>
              <p:nvSpPr>
                <p:cNvPr id="1115" name="Google Shape;1115;p144"/>
                <p:cNvSpPr/>
                <p:nvPr/>
              </p:nvSpPr>
              <p:spPr>
                <a:xfrm rot="10800000">
                  <a:off x="54000" y="4679640"/>
                  <a:ext cx="115560" cy="11556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sp>
            <p:sp>
              <p:nvSpPr>
                <p:cNvPr id="1116" name="Google Shape;1116;p144"/>
                <p:cNvSpPr/>
                <p:nvPr/>
              </p:nvSpPr>
              <p:spPr>
                <a:xfrm rot="10800000">
                  <a:off x="18360" y="4644720"/>
                  <a:ext cx="115200" cy="115200"/>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sp>
            <p:sp>
              <p:nvSpPr>
                <p:cNvPr id="1117" name="Google Shape;1117;p144"/>
                <p:cNvSpPr/>
                <p:nvPr/>
              </p:nvSpPr>
              <p:spPr>
                <a:xfrm rot="10800000">
                  <a:off x="-16920" y="4609080"/>
                  <a:ext cx="115560" cy="11556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sp>
          </p:grpSp>
          <p:grpSp>
            <p:nvGrpSpPr>
              <p:cNvPr id="1118" name="Google Shape;1118;p144"/>
              <p:cNvGrpSpPr/>
              <p:nvPr/>
            </p:nvGrpSpPr>
            <p:grpSpPr>
              <a:xfrm>
                <a:off x="258840" y="4609080"/>
                <a:ext cx="328320" cy="327960"/>
                <a:chOff x="258840" y="4609080"/>
                <a:chExt cx="328320" cy="327960"/>
              </a:xfrm>
            </p:grpSpPr>
            <p:sp>
              <p:nvSpPr>
                <p:cNvPr id="1119" name="Google Shape;1119;p144"/>
                <p:cNvSpPr/>
                <p:nvPr/>
              </p:nvSpPr>
              <p:spPr>
                <a:xfrm rot="10800000">
                  <a:off x="471600" y="4821480"/>
                  <a:ext cx="115560" cy="11556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46666"/>
                      </a:srgbClr>
                    </a:gs>
                    <a:gs pos="100000">
                      <a:srgbClr val="FFFFFF">
                        <a:alpha val="46666"/>
                      </a:srgbClr>
                    </a:gs>
                  </a:gsLst>
                  <a:lin ang="13500000" scaled="0"/>
                </a:gradFill>
                <a:ln>
                  <a:noFill/>
                </a:ln>
              </p:spPr>
            </p:sp>
            <p:sp>
              <p:nvSpPr>
                <p:cNvPr id="1120" name="Google Shape;1120;p144"/>
                <p:cNvSpPr/>
                <p:nvPr/>
              </p:nvSpPr>
              <p:spPr>
                <a:xfrm rot="10800000">
                  <a:off x="436320" y="4786200"/>
                  <a:ext cx="115560" cy="115560"/>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0C0A9E">
                        <a:alpha val="46666"/>
                      </a:srgbClr>
                    </a:gs>
                    <a:gs pos="100000">
                      <a:srgbClr val="FFFFFF">
                        <a:alpha val="46666"/>
                      </a:srgbClr>
                    </a:gs>
                  </a:gsLst>
                  <a:lin ang="13500000" scaled="0"/>
                </a:gradFill>
                <a:ln>
                  <a:noFill/>
                </a:ln>
              </p:spPr>
            </p:sp>
            <p:sp>
              <p:nvSpPr>
                <p:cNvPr id="1121" name="Google Shape;1121;p144"/>
                <p:cNvSpPr/>
                <p:nvPr/>
              </p:nvSpPr>
              <p:spPr>
                <a:xfrm rot="10800000">
                  <a:off x="400680" y="4750560"/>
                  <a:ext cx="115560" cy="11556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0C0A9E">
                        <a:alpha val="46666"/>
                      </a:srgbClr>
                    </a:gs>
                    <a:gs pos="100000">
                      <a:srgbClr val="FFFFFF">
                        <a:alpha val="46666"/>
                      </a:srgbClr>
                    </a:gs>
                  </a:gsLst>
                  <a:lin ang="13500000" scaled="0"/>
                </a:gradFill>
                <a:ln>
                  <a:noFill/>
                </a:ln>
              </p:spPr>
            </p:sp>
            <p:sp>
              <p:nvSpPr>
                <p:cNvPr id="1122" name="Google Shape;1122;p144"/>
                <p:cNvSpPr/>
                <p:nvPr/>
              </p:nvSpPr>
              <p:spPr>
                <a:xfrm rot="10800000">
                  <a:off x="365400" y="4715640"/>
                  <a:ext cx="115560" cy="115200"/>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0C0A9E">
                        <a:alpha val="46666"/>
                      </a:srgbClr>
                    </a:gs>
                    <a:gs pos="100000">
                      <a:srgbClr val="FFFFFF">
                        <a:alpha val="46666"/>
                      </a:srgbClr>
                    </a:gs>
                  </a:gsLst>
                  <a:lin ang="13500000" scaled="0"/>
                </a:gradFill>
                <a:ln>
                  <a:noFill/>
                </a:ln>
              </p:spPr>
            </p:sp>
            <p:sp>
              <p:nvSpPr>
                <p:cNvPr id="1123" name="Google Shape;1123;p144"/>
                <p:cNvSpPr/>
                <p:nvPr/>
              </p:nvSpPr>
              <p:spPr>
                <a:xfrm rot="10800000">
                  <a:off x="329760" y="4679640"/>
                  <a:ext cx="115560" cy="11556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0C0A9E">
                        <a:alpha val="46666"/>
                      </a:srgbClr>
                    </a:gs>
                    <a:gs pos="100000">
                      <a:srgbClr val="FFFFFF">
                        <a:alpha val="46666"/>
                      </a:srgbClr>
                    </a:gs>
                  </a:gsLst>
                  <a:lin ang="13500000" scaled="0"/>
                </a:gradFill>
                <a:ln>
                  <a:noFill/>
                </a:ln>
              </p:spPr>
            </p:sp>
            <p:sp>
              <p:nvSpPr>
                <p:cNvPr id="1124" name="Google Shape;1124;p144"/>
                <p:cNvSpPr/>
                <p:nvPr/>
              </p:nvSpPr>
              <p:spPr>
                <a:xfrm rot="10800000">
                  <a:off x="294480" y="4644720"/>
                  <a:ext cx="115200" cy="115200"/>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0C0A9E">
                        <a:alpha val="46666"/>
                      </a:srgbClr>
                    </a:gs>
                    <a:gs pos="100000">
                      <a:srgbClr val="FFFFFF">
                        <a:alpha val="46666"/>
                      </a:srgbClr>
                    </a:gs>
                  </a:gsLst>
                  <a:lin ang="13500000" scaled="0"/>
                </a:gradFill>
                <a:ln>
                  <a:noFill/>
                </a:ln>
              </p:spPr>
            </p:sp>
            <p:sp>
              <p:nvSpPr>
                <p:cNvPr id="1125" name="Google Shape;1125;p144"/>
                <p:cNvSpPr/>
                <p:nvPr/>
              </p:nvSpPr>
              <p:spPr>
                <a:xfrm rot="10800000">
                  <a:off x="258840" y="4609080"/>
                  <a:ext cx="115560" cy="11556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46666"/>
                      </a:srgbClr>
                    </a:gs>
                    <a:gs pos="100000">
                      <a:srgbClr val="FFFFFF">
                        <a:alpha val="46666"/>
                      </a:srgbClr>
                    </a:gs>
                  </a:gsLst>
                  <a:lin ang="13500000" scaled="0"/>
                </a:gradFill>
                <a:ln>
                  <a:noFill/>
                </a:ln>
              </p:spPr>
            </p:sp>
          </p:grpSp>
          <p:grpSp>
            <p:nvGrpSpPr>
              <p:cNvPr id="1126" name="Google Shape;1126;p144"/>
              <p:cNvGrpSpPr/>
              <p:nvPr/>
            </p:nvGrpSpPr>
            <p:grpSpPr>
              <a:xfrm>
                <a:off x="206640" y="4937400"/>
                <a:ext cx="327960" cy="328320"/>
                <a:chOff x="206640" y="4937400"/>
                <a:chExt cx="327960" cy="328320"/>
              </a:xfrm>
            </p:grpSpPr>
            <p:sp>
              <p:nvSpPr>
                <p:cNvPr id="1127" name="Google Shape;1127;p144"/>
                <p:cNvSpPr/>
                <p:nvPr/>
              </p:nvSpPr>
              <p:spPr>
                <a:xfrm rot="10800000">
                  <a:off x="419040" y="5150160"/>
                  <a:ext cx="115560" cy="11556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46666"/>
                      </a:srgbClr>
                    </a:gs>
                    <a:gs pos="100000">
                      <a:srgbClr val="FFFFFF">
                        <a:alpha val="46666"/>
                      </a:srgbClr>
                    </a:gs>
                  </a:gsLst>
                  <a:lin ang="13500000" scaled="0"/>
                </a:gradFill>
                <a:ln>
                  <a:noFill/>
                </a:ln>
              </p:spPr>
            </p:sp>
            <p:sp>
              <p:nvSpPr>
                <p:cNvPr id="1128" name="Google Shape;1128;p144"/>
                <p:cNvSpPr/>
                <p:nvPr/>
              </p:nvSpPr>
              <p:spPr>
                <a:xfrm rot="10800000">
                  <a:off x="383760" y="5114880"/>
                  <a:ext cx="115560" cy="115560"/>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0C0A9E">
                        <a:alpha val="46666"/>
                      </a:srgbClr>
                    </a:gs>
                    <a:gs pos="100000">
                      <a:srgbClr val="FFFFFF">
                        <a:alpha val="46666"/>
                      </a:srgbClr>
                    </a:gs>
                  </a:gsLst>
                  <a:lin ang="13500000" scaled="0"/>
                </a:gradFill>
                <a:ln>
                  <a:noFill/>
                </a:ln>
              </p:spPr>
            </p:sp>
            <p:sp>
              <p:nvSpPr>
                <p:cNvPr id="1129" name="Google Shape;1129;p144"/>
                <p:cNvSpPr/>
                <p:nvPr/>
              </p:nvSpPr>
              <p:spPr>
                <a:xfrm rot="10800000">
                  <a:off x="348480" y="5079240"/>
                  <a:ext cx="115560" cy="11556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0C0A9E">
                        <a:alpha val="46666"/>
                      </a:srgbClr>
                    </a:gs>
                    <a:gs pos="100000">
                      <a:srgbClr val="FFFFFF">
                        <a:alpha val="46666"/>
                      </a:srgbClr>
                    </a:gs>
                  </a:gsLst>
                  <a:lin ang="13500000" scaled="0"/>
                </a:gradFill>
                <a:ln>
                  <a:noFill/>
                </a:ln>
              </p:spPr>
            </p:sp>
            <p:sp>
              <p:nvSpPr>
                <p:cNvPr id="1130" name="Google Shape;1130;p144"/>
                <p:cNvSpPr/>
                <p:nvPr/>
              </p:nvSpPr>
              <p:spPr>
                <a:xfrm rot="10800000">
                  <a:off x="312840" y="5043960"/>
                  <a:ext cx="115560" cy="115200"/>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0C0A9E">
                        <a:alpha val="46666"/>
                      </a:srgbClr>
                    </a:gs>
                    <a:gs pos="100000">
                      <a:srgbClr val="FFFFFF">
                        <a:alpha val="46666"/>
                      </a:srgbClr>
                    </a:gs>
                  </a:gsLst>
                  <a:lin ang="13500000" scaled="0"/>
                </a:gradFill>
                <a:ln>
                  <a:noFill/>
                </a:ln>
              </p:spPr>
            </p:sp>
            <p:sp>
              <p:nvSpPr>
                <p:cNvPr id="1131" name="Google Shape;1131;p144"/>
                <p:cNvSpPr/>
                <p:nvPr/>
              </p:nvSpPr>
              <p:spPr>
                <a:xfrm rot="10800000">
                  <a:off x="277560" y="5008320"/>
                  <a:ext cx="115560" cy="11556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0C0A9E">
                        <a:alpha val="46666"/>
                      </a:srgbClr>
                    </a:gs>
                    <a:gs pos="100000">
                      <a:srgbClr val="FFFFFF">
                        <a:alpha val="46666"/>
                      </a:srgbClr>
                    </a:gs>
                  </a:gsLst>
                  <a:lin ang="13500000" scaled="0"/>
                </a:gradFill>
                <a:ln>
                  <a:noFill/>
                </a:ln>
              </p:spPr>
            </p:sp>
            <p:sp>
              <p:nvSpPr>
                <p:cNvPr id="1132" name="Google Shape;1132;p144"/>
                <p:cNvSpPr/>
                <p:nvPr/>
              </p:nvSpPr>
              <p:spPr>
                <a:xfrm rot="10800000">
                  <a:off x="242280" y="4973040"/>
                  <a:ext cx="115200" cy="115200"/>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0C0A9E">
                        <a:alpha val="46666"/>
                      </a:srgbClr>
                    </a:gs>
                    <a:gs pos="100000">
                      <a:srgbClr val="FFFFFF">
                        <a:alpha val="46666"/>
                      </a:srgbClr>
                    </a:gs>
                  </a:gsLst>
                  <a:lin ang="13500000" scaled="0"/>
                </a:gradFill>
                <a:ln>
                  <a:noFill/>
                </a:ln>
              </p:spPr>
            </p:sp>
            <p:sp>
              <p:nvSpPr>
                <p:cNvPr id="1133" name="Google Shape;1133;p144"/>
                <p:cNvSpPr/>
                <p:nvPr/>
              </p:nvSpPr>
              <p:spPr>
                <a:xfrm rot="10800000">
                  <a:off x="206640" y="4937400"/>
                  <a:ext cx="115560" cy="11556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46666"/>
                      </a:srgbClr>
                    </a:gs>
                    <a:gs pos="100000">
                      <a:srgbClr val="FFFFFF">
                        <a:alpha val="46666"/>
                      </a:srgbClr>
                    </a:gs>
                  </a:gsLst>
                  <a:lin ang="13500000" scaled="0"/>
                </a:gradFill>
                <a:ln>
                  <a:noFill/>
                </a:ln>
              </p:spPr>
            </p:sp>
          </p:grpSp>
        </p:grpSp>
        <p:grpSp>
          <p:nvGrpSpPr>
            <p:cNvPr id="1134" name="Google Shape;1134;p144"/>
            <p:cNvGrpSpPr/>
            <p:nvPr/>
          </p:nvGrpSpPr>
          <p:grpSpPr>
            <a:xfrm>
              <a:off x="-999360" y="4796640"/>
              <a:ext cx="4558680" cy="133920"/>
              <a:chOff x="-999360" y="4796640"/>
              <a:chExt cx="4558680" cy="133920"/>
            </a:xfrm>
          </p:grpSpPr>
          <p:sp>
            <p:nvSpPr>
              <p:cNvPr id="1135" name="Google Shape;1135;p144"/>
              <p:cNvSpPr/>
              <p:nvPr/>
            </p:nvSpPr>
            <p:spPr>
              <a:xfrm>
                <a:off x="3425400" y="4796640"/>
                <a:ext cx="133920" cy="133920"/>
              </a:xfrm>
              <a:prstGeom prst="ellipse">
                <a:avLst/>
              </a:prstGeom>
              <a:noFill/>
              <a:ln w="9525" cap="flat" cmpd="sng">
                <a:solidFill>
                  <a:srgbClr val="0C0A9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44"/>
              <p:cNvSpPr/>
              <p:nvPr/>
            </p:nvSpPr>
            <p:spPr>
              <a:xfrm>
                <a:off x="-999360" y="4863600"/>
                <a:ext cx="4462560" cy="360"/>
              </a:xfrm>
              <a:custGeom>
                <a:avLst/>
                <a:gdLst/>
                <a:ahLst/>
                <a:cxnLst/>
                <a:rect l="l" t="t" r="r" b="b"/>
                <a:pathLst>
                  <a:path w="21600" h="21600" extrusionOk="0">
                    <a:moveTo>
                      <a:pt x="0" y="0"/>
                    </a:moveTo>
                    <a:lnTo>
                      <a:pt x="21600" y="21600"/>
                    </a:lnTo>
                  </a:path>
                </a:pathLst>
              </a:custGeom>
              <a:noFill/>
              <a:ln w="9525" cap="flat" cmpd="sng">
                <a:solidFill>
                  <a:srgbClr val="0C0A9E"/>
                </a:solidFill>
                <a:prstDash val="solid"/>
                <a:round/>
                <a:headEnd type="none" w="sm" len="sm"/>
                <a:tailEnd type="none" w="sm" len="sm"/>
              </a:ln>
            </p:spPr>
          </p:sp>
          <p:sp>
            <p:nvSpPr>
              <p:cNvPr id="1137" name="Google Shape;1137;p144"/>
              <p:cNvSpPr/>
              <p:nvPr/>
            </p:nvSpPr>
            <p:spPr>
              <a:xfrm>
                <a:off x="3455640" y="4826520"/>
                <a:ext cx="73440" cy="7344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8" name="Google Shape;1138;p144"/>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5F8FF"/>
        </a:solidFill>
        <a:effectLst/>
      </p:bgPr>
    </p:bg>
    <p:spTree>
      <p:nvGrpSpPr>
        <p:cNvPr id="1" name="Shape 140"/>
        <p:cNvGrpSpPr/>
        <p:nvPr/>
      </p:nvGrpSpPr>
      <p:grpSpPr>
        <a:xfrm>
          <a:off x="0" y="0"/>
          <a:ext cx="0" cy="0"/>
          <a:chOff x="0" y="0"/>
          <a:chExt cx="0" cy="0"/>
        </a:xfrm>
      </p:grpSpPr>
      <p:sp>
        <p:nvSpPr>
          <p:cNvPr id="141" name="Google Shape;141;p14"/>
          <p:cNvSpPr txBox="1">
            <a:spLocks noGrp="1"/>
          </p:cNvSpPr>
          <p:nvPr>
            <p:ph type="title"/>
          </p:nvPr>
        </p:nvSpPr>
        <p:spPr>
          <a:xfrm>
            <a:off x="720000" y="444960"/>
            <a:ext cx="7703640" cy="5724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2" name="Google Shape;142;p14"/>
          <p:cNvSpPr txBox="1">
            <a:spLocks noGrp="1"/>
          </p:cNvSpPr>
          <p:nvPr>
            <p:ph type="body" idx="1"/>
          </p:nvPr>
        </p:nvSpPr>
        <p:spPr>
          <a:xfrm>
            <a:off x="720000" y="1139400"/>
            <a:ext cx="7703640" cy="41112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grpSp>
        <p:nvGrpSpPr>
          <p:cNvPr id="143" name="Google Shape;143;p14"/>
          <p:cNvGrpSpPr/>
          <p:nvPr/>
        </p:nvGrpSpPr>
        <p:grpSpPr>
          <a:xfrm>
            <a:off x="7365240" y="-1147680"/>
            <a:ext cx="3732840" cy="6536520"/>
            <a:chOff x="7365240" y="-1147680"/>
            <a:chExt cx="3732840" cy="6536520"/>
          </a:xfrm>
        </p:grpSpPr>
        <p:pic>
          <p:nvPicPr>
            <p:cNvPr id="144" name="Google Shape;144;p14"/>
            <p:cNvPicPr preferRelativeResize="0"/>
            <p:nvPr/>
          </p:nvPicPr>
          <p:blipFill rotWithShape="1">
            <a:blip r:embed="rId14">
              <a:alphaModFix/>
            </a:blip>
            <a:srcRect l="16959" t="24713" r="7121" b="26173"/>
            <a:stretch/>
          </p:blipFill>
          <p:spPr>
            <a:xfrm>
              <a:off x="7365240" y="-1147680"/>
              <a:ext cx="3732840" cy="2848680"/>
            </a:xfrm>
            <a:prstGeom prst="rect">
              <a:avLst/>
            </a:prstGeom>
            <a:noFill/>
            <a:ln>
              <a:noFill/>
            </a:ln>
          </p:spPr>
        </p:pic>
        <p:grpSp>
          <p:nvGrpSpPr>
            <p:cNvPr id="145" name="Google Shape;145;p14"/>
            <p:cNvGrpSpPr/>
            <p:nvPr/>
          </p:nvGrpSpPr>
          <p:grpSpPr>
            <a:xfrm>
              <a:off x="7544880" y="540000"/>
              <a:ext cx="1518120" cy="3030120"/>
              <a:chOff x="7544880" y="540000"/>
              <a:chExt cx="1518120" cy="3030120"/>
            </a:xfrm>
          </p:grpSpPr>
          <p:sp>
            <p:nvSpPr>
              <p:cNvPr id="146" name="Google Shape;146;p14"/>
              <p:cNvSpPr/>
              <p:nvPr/>
            </p:nvSpPr>
            <p:spPr>
              <a:xfrm rot="10800000">
                <a:off x="7642440" y="737280"/>
                <a:ext cx="1420560" cy="2832840"/>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0C0A9E"/>
                  </a:gs>
                  <a:gs pos="100000">
                    <a:srgbClr val="FFFFFF">
                      <a:alpha val="0"/>
                    </a:srgbClr>
                  </a:gs>
                </a:gsLst>
                <a:lin ang="16200000" scaled="0"/>
              </a:gradFill>
              <a:ln>
                <a:noFill/>
              </a:ln>
            </p:spPr>
          </p:sp>
          <p:sp>
            <p:nvSpPr>
              <p:cNvPr id="147" name="Google Shape;147;p14"/>
              <p:cNvSpPr/>
              <p:nvPr/>
            </p:nvSpPr>
            <p:spPr>
              <a:xfrm rot="10800000">
                <a:off x="7544880" y="540000"/>
                <a:ext cx="1420560" cy="2832840"/>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0C0A9E"/>
                  </a:gs>
                  <a:gs pos="100000">
                    <a:srgbClr val="FFFFFF">
                      <a:alpha val="0"/>
                    </a:srgbClr>
                  </a:gs>
                </a:gsLst>
                <a:lin ang="16200000" scaled="0"/>
              </a:gradFill>
              <a:ln>
                <a:noFill/>
              </a:ln>
            </p:spPr>
          </p:sp>
        </p:grpSp>
        <p:sp>
          <p:nvSpPr>
            <p:cNvPr id="148" name="Google Shape;148;p14"/>
            <p:cNvSpPr/>
            <p:nvPr/>
          </p:nvSpPr>
          <p:spPr>
            <a:xfrm rot="5400000">
              <a:off x="8250840" y="-876960"/>
              <a:ext cx="1420560" cy="2832840"/>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0C0A9E"/>
                </a:gs>
                <a:gs pos="100000">
                  <a:srgbClr val="FFFFFF">
                    <a:alpha val="0"/>
                  </a:srgbClr>
                </a:gs>
              </a:gsLst>
              <a:lin ang="10800000" scaled="0"/>
            </a:gradFill>
            <a:ln>
              <a:noFill/>
            </a:ln>
          </p:spPr>
        </p:sp>
        <p:grpSp>
          <p:nvGrpSpPr>
            <p:cNvPr id="149" name="Google Shape;149;p14"/>
            <p:cNvGrpSpPr/>
            <p:nvPr/>
          </p:nvGrpSpPr>
          <p:grpSpPr>
            <a:xfrm>
              <a:off x="7893360" y="270000"/>
              <a:ext cx="3152880" cy="5118840"/>
              <a:chOff x="7893360" y="270000"/>
              <a:chExt cx="3152880" cy="5118840"/>
            </a:xfrm>
          </p:grpSpPr>
          <p:sp>
            <p:nvSpPr>
              <p:cNvPr id="150" name="Google Shape;150;p14"/>
              <p:cNvSpPr/>
              <p:nvPr/>
            </p:nvSpPr>
            <p:spPr>
              <a:xfrm>
                <a:off x="7893360" y="270000"/>
                <a:ext cx="3152880" cy="5118840"/>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588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14"/>
              <p:cNvGrpSpPr/>
              <p:nvPr/>
            </p:nvGrpSpPr>
            <p:grpSpPr>
              <a:xfrm>
                <a:off x="8345160" y="4736520"/>
                <a:ext cx="133560" cy="133560"/>
                <a:chOff x="8345160" y="4736520"/>
                <a:chExt cx="133560" cy="133560"/>
              </a:xfrm>
            </p:grpSpPr>
            <p:sp>
              <p:nvSpPr>
                <p:cNvPr id="152" name="Google Shape;152;p14"/>
                <p:cNvSpPr/>
                <p:nvPr/>
              </p:nvSpPr>
              <p:spPr>
                <a:xfrm>
                  <a:off x="8345160" y="4736520"/>
                  <a:ext cx="133560" cy="133560"/>
                </a:xfrm>
                <a:prstGeom prst="ellipse">
                  <a:avLst/>
                </a:prstGeom>
                <a:noFill/>
                <a:ln w="9525" cap="flat" cmpd="sng">
                  <a:solidFill>
                    <a:srgbClr val="820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4"/>
                <p:cNvSpPr/>
                <p:nvPr/>
              </p:nvSpPr>
              <p:spPr>
                <a:xfrm>
                  <a:off x="8364240" y="4755240"/>
                  <a:ext cx="95760" cy="95760"/>
                </a:xfrm>
                <a:prstGeom prst="ellipse">
                  <a:avLst/>
                </a:prstGeom>
                <a:gradFill>
                  <a:gsLst>
                    <a:gs pos="0">
                      <a:srgbClr val="9900FF">
                        <a:alpha val="4588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4"/>
              <p:cNvGrpSpPr/>
              <p:nvPr/>
            </p:nvGrpSpPr>
            <p:grpSpPr>
              <a:xfrm>
                <a:off x="8940600" y="3794760"/>
                <a:ext cx="133560" cy="133560"/>
                <a:chOff x="8940600" y="3794760"/>
                <a:chExt cx="133560" cy="133560"/>
              </a:xfrm>
            </p:grpSpPr>
            <p:sp>
              <p:nvSpPr>
                <p:cNvPr id="155" name="Google Shape;155;p14"/>
                <p:cNvSpPr/>
                <p:nvPr/>
              </p:nvSpPr>
              <p:spPr>
                <a:xfrm>
                  <a:off x="8940600" y="3794760"/>
                  <a:ext cx="133560" cy="133560"/>
                </a:xfrm>
                <a:prstGeom prst="ellipse">
                  <a:avLst/>
                </a:prstGeom>
                <a:noFill/>
                <a:ln w="9525" cap="flat" cmpd="sng">
                  <a:solidFill>
                    <a:srgbClr val="820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4"/>
                <p:cNvSpPr/>
                <p:nvPr/>
              </p:nvSpPr>
              <p:spPr>
                <a:xfrm>
                  <a:off x="8959680" y="3813480"/>
                  <a:ext cx="95760" cy="95760"/>
                </a:xfrm>
                <a:prstGeom prst="ellipse">
                  <a:avLst/>
                </a:prstGeom>
                <a:gradFill>
                  <a:gsLst>
                    <a:gs pos="0">
                      <a:srgbClr val="9900FF">
                        <a:alpha val="4588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14"/>
              <p:cNvGrpSpPr/>
              <p:nvPr/>
            </p:nvGrpSpPr>
            <p:grpSpPr>
              <a:xfrm>
                <a:off x="8806680" y="2424600"/>
                <a:ext cx="133560" cy="133560"/>
                <a:chOff x="8806680" y="2424600"/>
                <a:chExt cx="133560" cy="133560"/>
              </a:xfrm>
            </p:grpSpPr>
            <p:sp>
              <p:nvSpPr>
                <p:cNvPr id="158" name="Google Shape;158;p14"/>
                <p:cNvSpPr/>
                <p:nvPr/>
              </p:nvSpPr>
              <p:spPr>
                <a:xfrm>
                  <a:off x="8806680" y="2424600"/>
                  <a:ext cx="133560" cy="133560"/>
                </a:xfrm>
                <a:prstGeom prst="ellipse">
                  <a:avLst/>
                </a:prstGeom>
                <a:noFill/>
                <a:ln w="9525" cap="flat" cmpd="sng">
                  <a:solidFill>
                    <a:srgbClr val="820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4"/>
                <p:cNvSpPr/>
                <p:nvPr/>
              </p:nvSpPr>
              <p:spPr>
                <a:xfrm>
                  <a:off x="8825400" y="2443680"/>
                  <a:ext cx="95760" cy="95760"/>
                </a:xfrm>
                <a:prstGeom prst="ellipse">
                  <a:avLst/>
                </a:prstGeom>
                <a:gradFill>
                  <a:gsLst>
                    <a:gs pos="0">
                      <a:srgbClr val="9900FF">
                        <a:alpha val="4588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60" name="Google Shape;160;p14"/>
          <p:cNvGrpSpPr/>
          <p:nvPr/>
        </p:nvGrpSpPr>
        <p:grpSpPr>
          <a:xfrm>
            <a:off x="-576049" y="3774006"/>
            <a:ext cx="1954898" cy="2072269"/>
            <a:chOff x="-576049" y="3774006"/>
            <a:chExt cx="1954898" cy="2072269"/>
          </a:xfrm>
        </p:grpSpPr>
        <p:sp>
          <p:nvSpPr>
            <p:cNvPr id="161" name="Google Shape;161;p14"/>
            <p:cNvSpPr/>
            <p:nvPr/>
          </p:nvSpPr>
          <p:spPr>
            <a:xfrm rot="8271000">
              <a:off x="275400" y="3614760"/>
              <a:ext cx="396360" cy="2260080"/>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0C0A9E"/>
                </a:gs>
                <a:gs pos="100000">
                  <a:srgbClr val="FFFFFF">
                    <a:alpha val="0"/>
                  </a:srgbClr>
                </a:gs>
              </a:gsLst>
              <a:lin ang="16200000" scaled="0"/>
            </a:gradFill>
            <a:ln>
              <a:noFill/>
            </a:ln>
          </p:spPr>
        </p:sp>
        <p:sp>
          <p:nvSpPr>
            <p:cNvPr id="162" name="Google Shape;162;p14"/>
            <p:cNvSpPr/>
            <p:nvPr/>
          </p:nvSpPr>
          <p:spPr>
            <a:xfrm rot="8271000">
              <a:off x="131040" y="3745440"/>
              <a:ext cx="396360" cy="2260080"/>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0C0A9E"/>
                </a:gs>
                <a:gs pos="100000">
                  <a:srgbClr val="FFFFFF">
                    <a:alpha val="0"/>
                  </a:srgbClr>
                </a:gs>
              </a:gsLst>
              <a:lin ang="16200000" scaled="0"/>
            </a:gradFill>
            <a:ln>
              <a:noFill/>
            </a:ln>
          </p:spPr>
        </p:sp>
      </p:grpSp>
      <p:grpSp>
        <p:nvGrpSpPr>
          <p:cNvPr id="163" name="Google Shape;163;p14"/>
          <p:cNvGrpSpPr/>
          <p:nvPr/>
        </p:nvGrpSpPr>
        <p:grpSpPr>
          <a:xfrm>
            <a:off x="-519480" y="-573120"/>
            <a:ext cx="1501200" cy="2806920"/>
            <a:chOff x="-519480" y="-573120"/>
            <a:chExt cx="1501200" cy="2806920"/>
          </a:xfrm>
        </p:grpSpPr>
        <p:grpSp>
          <p:nvGrpSpPr>
            <p:cNvPr id="164" name="Google Shape;164;p14"/>
            <p:cNvGrpSpPr/>
            <p:nvPr/>
          </p:nvGrpSpPr>
          <p:grpSpPr>
            <a:xfrm>
              <a:off x="-343440" y="1508040"/>
              <a:ext cx="904320" cy="725760"/>
              <a:chOff x="-343440" y="1508040"/>
              <a:chExt cx="904320" cy="725760"/>
            </a:xfrm>
          </p:grpSpPr>
          <p:sp>
            <p:nvSpPr>
              <p:cNvPr id="165" name="Google Shape;165;p14"/>
              <p:cNvSpPr/>
              <p:nvPr/>
            </p:nvSpPr>
            <p:spPr>
              <a:xfrm rot="10800000">
                <a:off x="-343440" y="1508040"/>
                <a:ext cx="672840" cy="58248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rgbClr val="FFFFFF">
                      <a:alpha val="0"/>
                    </a:srgbClr>
                  </a:gs>
                  <a:gs pos="100000">
                    <a:srgbClr val="0C0A9E">
                      <a:alpha val="49803"/>
                    </a:srgbClr>
                  </a:gs>
                </a:gsLst>
                <a:lin ang="2700000" scaled="0"/>
              </a:gradFill>
              <a:ln>
                <a:noFill/>
              </a:ln>
            </p:spPr>
          </p:sp>
          <p:sp>
            <p:nvSpPr>
              <p:cNvPr id="166" name="Google Shape;166;p14"/>
              <p:cNvSpPr/>
              <p:nvPr/>
            </p:nvSpPr>
            <p:spPr>
              <a:xfrm rot="10800000">
                <a:off x="-138960" y="1817640"/>
                <a:ext cx="480600" cy="41616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rgbClr val="FFFFFF">
                      <a:alpha val="0"/>
                    </a:srgbClr>
                  </a:gs>
                  <a:gs pos="100000">
                    <a:srgbClr val="0C0A9E">
                      <a:alpha val="49803"/>
                    </a:srgbClr>
                  </a:gs>
                </a:gsLst>
                <a:lin ang="2700000" scaled="0"/>
              </a:gradFill>
              <a:ln>
                <a:noFill/>
              </a:ln>
            </p:spPr>
          </p:sp>
          <p:sp>
            <p:nvSpPr>
              <p:cNvPr id="167" name="Google Shape;167;p14"/>
              <p:cNvSpPr/>
              <p:nvPr/>
            </p:nvSpPr>
            <p:spPr>
              <a:xfrm rot="10800000">
                <a:off x="80280" y="1674360"/>
                <a:ext cx="480600" cy="41616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rgbClr val="FFFFFF">
                      <a:alpha val="0"/>
                    </a:srgbClr>
                  </a:gs>
                  <a:gs pos="100000">
                    <a:srgbClr val="0C0A9E">
                      <a:alpha val="49803"/>
                    </a:srgbClr>
                  </a:gs>
                </a:gsLst>
                <a:lin ang="2700000" scaled="0"/>
              </a:gradFill>
              <a:ln>
                <a:noFill/>
              </a:ln>
            </p:spPr>
          </p:sp>
        </p:grpSp>
        <p:sp>
          <p:nvSpPr>
            <p:cNvPr id="168" name="Google Shape;168;p14"/>
            <p:cNvSpPr/>
            <p:nvPr/>
          </p:nvSpPr>
          <p:spPr>
            <a:xfrm>
              <a:off x="360" y="-572400"/>
              <a:ext cx="981360" cy="2307600"/>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FF9900">
                    <a:alpha val="40000"/>
                  </a:srgbClr>
                </a:gs>
                <a:gs pos="100000">
                  <a:srgbClr val="FFFFFF">
                    <a:alpha val="0"/>
                  </a:srgbClr>
                </a:gs>
              </a:gsLst>
              <a:lin ang="27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4"/>
            <p:cNvSpPr/>
            <p:nvPr/>
          </p:nvSpPr>
          <p:spPr>
            <a:xfrm>
              <a:off x="-159120" y="-573120"/>
              <a:ext cx="981360" cy="2307600"/>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588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 name="Google Shape;170;p14"/>
            <p:cNvGrpSpPr/>
            <p:nvPr/>
          </p:nvGrpSpPr>
          <p:grpSpPr>
            <a:xfrm>
              <a:off x="-519480" y="-466920"/>
              <a:ext cx="699480" cy="1650960"/>
              <a:chOff x="-519480" y="-466920"/>
              <a:chExt cx="699480" cy="1650960"/>
            </a:xfrm>
          </p:grpSpPr>
          <p:sp>
            <p:nvSpPr>
              <p:cNvPr id="171" name="Google Shape;171;p14"/>
              <p:cNvSpPr/>
              <p:nvPr/>
            </p:nvSpPr>
            <p:spPr>
              <a:xfrm rot="10800000">
                <a:off x="-302760" y="170640"/>
                <a:ext cx="482760" cy="1013400"/>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6862"/>
                    </a:srgbClr>
                  </a:gs>
                  <a:gs pos="100000">
                    <a:srgbClr val="FFFFFF">
                      <a:alpha val="0"/>
                    </a:srgbClr>
                  </a:gs>
                </a:gsLst>
                <a:lin ang="13500000" scaled="0"/>
              </a:gradFill>
              <a:ln>
                <a:noFill/>
              </a:ln>
            </p:spPr>
          </p:sp>
          <p:sp>
            <p:nvSpPr>
              <p:cNvPr id="172" name="Google Shape;172;p14"/>
              <p:cNvSpPr/>
              <p:nvPr/>
            </p:nvSpPr>
            <p:spPr>
              <a:xfrm rot="10800000">
                <a:off x="-426960" y="-466920"/>
                <a:ext cx="246600" cy="1226520"/>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6862"/>
                    </a:srgbClr>
                  </a:gs>
                  <a:gs pos="100000">
                    <a:srgbClr val="FFFFFF">
                      <a:alpha val="0"/>
                    </a:srgbClr>
                  </a:gs>
                </a:gsLst>
                <a:lin ang="13500000" scaled="0"/>
              </a:gradFill>
              <a:ln>
                <a:noFill/>
              </a:ln>
            </p:spPr>
          </p:sp>
          <p:sp>
            <p:nvSpPr>
              <p:cNvPr id="173" name="Google Shape;173;p14"/>
              <p:cNvSpPr/>
              <p:nvPr/>
            </p:nvSpPr>
            <p:spPr>
              <a:xfrm rot="10800000">
                <a:off x="-519480" y="-373680"/>
                <a:ext cx="246600" cy="1226520"/>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6862"/>
                    </a:srgbClr>
                  </a:gs>
                  <a:gs pos="100000">
                    <a:srgbClr val="FFFFFF">
                      <a:alpha val="0"/>
                    </a:srgbClr>
                  </a:gs>
                </a:gsLst>
                <a:lin ang="13500000" scaled="0"/>
              </a:gradFill>
              <a:ln>
                <a:noFill/>
              </a:ln>
            </p:spPr>
          </p:sp>
        </p:grpSp>
      </p:gr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5F8FF"/>
        </a:solidFill>
        <a:effectLst/>
      </p:bgPr>
    </p:bg>
    <p:spTree>
      <p:nvGrpSpPr>
        <p:cNvPr id="1" name="Shape 222"/>
        <p:cNvGrpSpPr/>
        <p:nvPr/>
      </p:nvGrpSpPr>
      <p:grpSpPr>
        <a:xfrm>
          <a:off x="0" y="0"/>
          <a:ext cx="0" cy="0"/>
          <a:chOff x="0" y="0"/>
          <a:chExt cx="0" cy="0"/>
        </a:xfrm>
      </p:grpSpPr>
      <p:sp>
        <p:nvSpPr>
          <p:cNvPr id="223" name="Google Shape;223;p27"/>
          <p:cNvSpPr txBox="1">
            <a:spLocks noGrp="1"/>
          </p:cNvSpPr>
          <p:nvPr>
            <p:ph type="title"/>
          </p:nvPr>
        </p:nvSpPr>
        <p:spPr>
          <a:xfrm>
            <a:off x="720000" y="444960"/>
            <a:ext cx="7703640" cy="5724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24" name="Google Shape;224;p27"/>
          <p:cNvSpPr txBox="1">
            <a:spLocks noGrp="1"/>
          </p:cNvSpPr>
          <p:nvPr>
            <p:ph type="title" idx="2"/>
          </p:nvPr>
        </p:nvSpPr>
        <p:spPr>
          <a:xfrm>
            <a:off x="720000" y="1344600"/>
            <a:ext cx="1057320" cy="639720"/>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25" name="Google Shape;225;p27"/>
          <p:cNvSpPr txBox="1">
            <a:spLocks noGrp="1"/>
          </p:cNvSpPr>
          <p:nvPr>
            <p:ph type="title" idx="3"/>
          </p:nvPr>
        </p:nvSpPr>
        <p:spPr>
          <a:xfrm>
            <a:off x="720000" y="3040920"/>
            <a:ext cx="1057320" cy="639720"/>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26" name="Google Shape;226;p27"/>
          <p:cNvSpPr txBox="1">
            <a:spLocks noGrp="1"/>
          </p:cNvSpPr>
          <p:nvPr>
            <p:ph type="title" idx="4"/>
          </p:nvPr>
        </p:nvSpPr>
        <p:spPr>
          <a:xfrm>
            <a:off x="4366800" y="1344600"/>
            <a:ext cx="1057320" cy="639720"/>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27" name="Google Shape;227;p27"/>
          <p:cNvSpPr txBox="1">
            <a:spLocks noGrp="1"/>
          </p:cNvSpPr>
          <p:nvPr>
            <p:ph type="title" idx="5"/>
          </p:nvPr>
        </p:nvSpPr>
        <p:spPr>
          <a:xfrm>
            <a:off x="4366800" y="3040920"/>
            <a:ext cx="1057320" cy="639720"/>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grpSp>
        <p:nvGrpSpPr>
          <p:cNvPr id="228" name="Google Shape;228;p27"/>
          <p:cNvGrpSpPr/>
          <p:nvPr/>
        </p:nvGrpSpPr>
        <p:grpSpPr>
          <a:xfrm>
            <a:off x="-692861" y="2711736"/>
            <a:ext cx="1981162" cy="3308328"/>
            <a:chOff x="-692861" y="2711736"/>
            <a:chExt cx="1981162" cy="3308328"/>
          </a:xfrm>
        </p:grpSpPr>
        <p:sp>
          <p:nvSpPr>
            <p:cNvPr id="229" name="Google Shape;229;p27"/>
            <p:cNvSpPr/>
            <p:nvPr/>
          </p:nvSpPr>
          <p:spPr>
            <a:xfrm flipH="1">
              <a:off x="-504720" y="4279320"/>
              <a:ext cx="1139040" cy="98640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rgbClr val="FFFFFF">
                    <a:alpha val="0"/>
                  </a:srgbClr>
                </a:gs>
                <a:gs pos="100000">
                  <a:srgbClr val="0C0A9E">
                    <a:alpha val="49803"/>
                  </a:srgbClr>
                </a:gs>
              </a:gsLst>
              <a:lin ang="8094000" scaled="0"/>
            </a:gradFill>
            <a:ln>
              <a:noFill/>
            </a:ln>
          </p:spPr>
        </p:sp>
        <p:grpSp>
          <p:nvGrpSpPr>
            <p:cNvPr id="230" name="Google Shape;230;p27"/>
            <p:cNvGrpSpPr/>
            <p:nvPr/>
          </p:nvGrpSpPr>
          <p:grpSpPr>
            <a:xfrm>
              <a:off x="171000" y="4682160"/>
              <a:ext cx="327960" cy="328320"/>
              <a:chOff x="171000" y="4682160"/>
              <a:chExt cx="327960" cy="328320"/>
            </a:xfrm>
          </p:grpSpPr>
          <p:sp>
            <p:nvSpPr>
              <p:cNvPr id="231" name="Google Shape;231;p27"/>
              <p:cNvSpPr/>
              <p:nvPr/>
            </p:nvSpPr>
            <p:spPr>
              <a:xfrm>
                <a:off x="171000" y="4682160"/>
                <a:ext cx="115560" cy="11556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sp>
          <p:sp>
            <p:nvSpPr>
              <p:cNvPr id="232" name="Google Shape;232;p27"/>
              <p:cNvSpPr/>
              <p:nvPr/>
            </p:nvSpPr>
            <p:spPr>
              <a:xfrm>
                <a:off x="206280" y="4717800"/>
                <a:ext cx="115560" cy="115560"/>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sp>
          <p:sp>
            <p:nvSpPr>
              <p:cNvPr id="233" name="Google Shape;233;p27"/>
              <p:cNvSpPr/>
              <p:nvPr/>
            </p:nvSpPr>
            <p:spPr>
              <a:xfrm>
                <a:off x="241920" y="4753080"/>
                <a:ext cx="115560" cy="11556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sp>
          <p:sp>
            <p:nvSpPr>
              <p:cNvPr id="234" name="Google Shape;234;p27"/>
              <p:cNvSpPr/>
              <p:nvPr/>
            </p:nvSpPr>
            <p:spPr>
              <a:xfrm>
                <a:off x="277200" y="4788720"/>
                <a:ext cx="115560" cy="115200"/>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sp>
          <p:sp>
            <p:nvSpPr>
              <p:cNvPr id="235" name="Google Shape;235;p27"/>
              <p:cNvSpPr/>
              <p:nvPr/>
            </p:nvSpPr>
            <p:spPr>
              <a:xfrm>
                <a:off x="312840" y="4824000"/>
                <a:ext cx="115560" cy="11556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sp>
          <p:sp>
            <p:nvSpPr>
              <p:cNvPr id="236" name="Google Shape;236;p27"/>
              <p:cNvSpPr/>
              <p:nvPr/>
            </p:nvSpPr>
            <p:spPr>
              <a:xfrm>
                <a:off x="348480" y="4859640"/>
                <a:ext cx="115200" cy="115200"/>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sp>
          <p:sp>
            <p:nvSpPr>
              <p:cNvPr id="237" name="Google Shape;237;p27"/>
              <p:cNvSpPr/>
              <p:nvPr/>
            </p:nvSpPr>
            <p:spPr>
              <a:xfrm>
                <a:off x="383400" y="4894920"/>
                <a:ext cx="115560" cy="11556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sp>
        </p:grpSp>
        <p:grpSp>
          <p:nvGrpSpPr>
            <p:cNvPr id="238" name="Google Shape;238;p27"/>
            <p:cNvGrpSpPr/>
            <p:nvPr/>
          </p:nvGrpSpPr>
          <p:grpSpPr>
            <a:xfrm>
              <a:off x="-692861" y="2711736"/>
              <a:ext cx="1116581" cy="1597968"/>
              <a:chOff x="-692861" y="2711736"/>
              <a:chExt cx="1116581" cy="1597968"/>
            </a:xfrm>
          </p:grpSpPr>
          <p:sp>
            <p:nvSpPr>
              <p:cNvPr id="239" name="Google Shape;239;p27"/>
              <p:cNvSpPr/>
              <p:nvPr/>
            </p:nvSpPr>
            <p:spPr>
              <a:xfrm rot="9000000">
                <a:off x="-283680" y="2659320"/>
                <a:ext cx="246600" cy="1702800"/>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rgbClr val="0C0A9E">
                  <a:alpha val="30980"/>
                </a:srgbClr>
              </a:solidFill>
              <a:ln>
                <a:noFill/>
              </a:ln>
            </p:spPr>
          </p:sp>
          <p:grpSp>
            <p:nvGrpSpPr>
              <p:cNvPr id="240" name="Google Shape;240;p27"/>
              <p:cNvGrpSpPr/>
              <p:nvPr/>
            </p:nvGrpSpPr>
            <p:grpSpPr>
              <a:xfrm>
                <a:off x="290160" y="4120920"/>
                <a:ext cx="133560" cy="133560"/>
                <a:chOff x="290160" y="4120920"/>
                <a:chExt cx="133560" cy="133560"/>
              </a:xfrm>
            </p:grpSpPr>
            <p:sp>
              <p:nvSpPr>
                <p:cNvPr id="241" name="Google Shape;241;p27"/>
                <p:cNvSpPr/>
                <p:nvPr/>
              </p:nvSpPr>
              <p:spPr>
                <a:xfrm>
                  <a:off x="290160" y="4120920"/>
                  <a:ext cx="133560" cy="13356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6862"/>
                      </a:srgbClr>
                    </a:gs>
                    <a:gs pos="100000">
                      <a:srgbClr val="FFFFFF">
                        <a:alpha val="0"/>
                      </a:srgbClr>
                    </a:gs>
                  </a:gsLst>
                  <a:lin ang="13500000" scaled="0"/>
                </a:gradFill>
                <a:ln>
                  <a:noFill/>
                </a:ln>
                <a:effectLst>
                  <a:outerShdw blurRad="42840" dist="9220" dir="2319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7"/>
                <p:cNvSpPr/>
                <p:nvPr/>
              </p:nvSpPr>
              <p:spPr>
                <a:xfrm>
                  <a:off x="317160" y="4151520"/>
                  <a:ext cx="79920" cy="7272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6862"/>
                      </a:srgbClr>
                    </a:gs>
                    <a:gs pos="100000">
                      <a:srgbClr val="FFFFFF">
                        <a:alpha val="0"/>
                      </a:srgbClr>
                    </a:gs>
                  </a:gsLst>
                  <a:lin ang="13500000" scaled="0"/>
                </a:gradFill>
                <a:ln>
                  <a:noFill/>
                </a:ln>
                <a:effectLst>
                  <a:outerShdw blurRad="42840" dist="9220" dir="2319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3" name="Google Shape;243;p27"/>
            <p:cNvGrpSpPr/>
            <p:nvPr/>
          </p:nvGrpSpPr>
          <p:grpSpPr>
            <a:xfrm>
              <a:off x="-132562" y="3610358"/>
              <a:ext cx="363907" cy="1786911"/>
              <a:chOff x="-132562" y="3610358"/>
              <a:chExt cx="363907" cy="1786911"/>
            </a:xfrm>
          </p:grpSpPr>
          <p:sp>
            <p:nvSpPr>
              <p:cNvPr id="244" name="Google Shape;244;p27"/>
              <p:cNvSpPr/>
              <p:nvPr/>
            </p:nvSpPr>
            <p:spPr>
              <a:xfrm rot="-81000">
                <a:off x="-35280" y="3691800"/>
                <a:ext cx="246600" cy="1702800"/>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rgbClr val="0C0A9E">
                  <a:alpha val="30980"/>
                </a:srgbClr>
              </a:solidFill>
              <a:ln>
                <a:noFill/>
              </a:ln>
            </p:spPr>
          </p:sp>
          <p:grpSp>
            <p:nvGrpSpPr>
              <p:cNvPr id="245" name="Google Shape;245;p27"/>
              <p:cNvGrpSpPr/>
              <p:nvPr/>
            </p:nvGrpSpPr>
            <p:grpSpPr>
              <a:xfrm>
                <a:off x="-132562" y="3610358"/>
                <a:ext cx="181244" cy="181244"/>
                <a:chOff x="-132562" y="3610358"/>
                <a:chExt cx="181244" cy="181244"/>
              </a:xfrm>
            </p:grpSpPr>
            <p:sp>
              <p:nvSpPr>
                <p:cNvPr id="246" name="Google Shape;246;p27"/>
                <p:cNvSpPr/>
                <p:nvPr/>
              </p:nvSpPr>
              <p:spPr>
                <a:xfrm rot="-9081000">
                  <a:off x="-108720" y="3634200"/>
                  <a:ext cx="133560" cy="13356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6862"/>
                      </a:srgbClr>
                    </a:gs>
                    <a:gs pos="100000">
                      <a:srgbClr val="FFFFFF">
                        <a:alpha val="0"/>
                      </a:srgbClr>
                    </a:gs>
                  </a:gsLst>
                  <a:lin ang="13500000" scaled="0"/>
                </a:gradFill>
                <a:ln>
                  <a:noFill/>
                </a:ln>
                <a:effectLst>
                  <a:outerShdw blurRad="42840" dist="9220" dir="2319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7"/>
                <p:cNvSpPr/>
                <p:nvPr/>
              </p:nvSpPr>
              <p:spPr>
                <a:xfrm rot="-9081000">
                  <a:off x="-81720" y="3664440"/>
                  <a:ext cx="79920" cy="7272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6862"/>
                      </a:srgbClr>
                    </a:gs>
                    <a:gs pos="100000">
                      <a:srgbClr val="FFFFFF">
                        <a:alpha val="0"/>
                      </a:srgbClr>
                    </a:gs>
                  </a:gsLst>
                  <a:lin ang="13500000" scaled="0"/>
                </a:gradFill>
                <a:ln>
                  <a:noFill/>
                </a:ln>
                <a:effectLst>
                  <a:outerShdw blurRad="42840" dist="9220" dir="2319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8" name="Google Shape;248;p27"/>
            <p:cNvGrpSpPr/>
            <p:nvPr/>
          </p:nvGrpSpPr>
          <p:grpSpPr>
            <a:xfrm>
              <a:off x="171720" y="4422096"/>
              <a:ext cx="1116581" cy="1597968"/>
              <a:chOff x="171720" y="4422096"/>
              <a:chExt cx="1116581" cy="1597968"/>
            </a:xfrm>
          </p:grpSpPr>
          <p:sp>
            <p:nvSpPr>
              <p:cNvPr id="249" name="Google Shape;249;p27"/>
              <p:cNvSpPr/>
              <p:nvPr/>
            </p:nvSpPr>
            <p:spPr>
              <a:xfrm rot="-1800000">
                <a:off x="632520" y="4369680"/>
                <a:ext cx="246600" cy="1702800"/>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rgbClr val="0C0A9E">
                  <a:alpha val="30980"/>
                </a:srgbClr>
              </a:solidFill>
              <a:ln>
                <a:noFill/>
              </a:ln>
            </p:spPr>
          </p:sp>
          <p:grpSp>
            <p:nvGrpSpPr>
              <p:cNvPr id="250" name="Google Shape;250;p27"/>
              <p:cNvGrpSpPr/>
              <p:nvPr/>
            </p:nvGrpSpPr>
            <p:grpSpPr>
              <a:xfrm>
                <a:off x="171720" y="4478040"/>
                <a:ext cx="133560" cy="133560"/>
                <a:chOff x="171720" y="4478040"/>
                <a:chExt cx="133560" cy="133560"/>
              </a:xfrm>
            </p:grpSpPr>
            <p:sp>
              <p:nvSpPr>
                <p:cNvPr id="251" name="Google Shape;251;p27"/>
                <p:cNvSpPr/>
                <p:nvPr/>
              </p:nvSpPr>
              <p:spPr>
                <a:xfrm rot="10800000">
                  <a:off x="171720" y="4478040"/>
                  <a:ext cx="133560" cy="13356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6862"/>
                      </a:srgbClr>
                    </a:gs>
                    <a:gs pos="100000">
                      <a:srgbClr val="FFFFFF">
                        <a:alpha val="0"/>
                      </a:srgbClr>
                    </a:gs>
                  </a:gsLst>
                  <a:lin ang="13500000" scaled="0"/>
                </a:gradFill>
                <a:ln>
                  <a:noFill/>
                </a:ln>
                <a:effectLst>
                  <a:outerShdw blurRad="42840" dist="9220" dir="2319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7"/>
                <p:cNvSpPr/>
                <p:nvPr/>
              </p:nvSpPr>
              <p:spPr>
                <a:xfrm rot="10800000">
                  <a:off x="198360" y="4508280"/>
                  <a:ext cx="79920" cy="7272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6862"/>
                      </a:srgbClr>
                    </a:gs>
                    <a:gs pos="100000">
                      <a:srgbClr val="FFFFFF">
                        <a:alpha val="0"/>
                      </a:srgbClr>
                    </a:gs>
                  </a:gsLst>
                  <a:lin ang="13500000" scaled="0"/>
                </a:gradFill>
                <a:ln>
                  <a:noFill/>
                </a:ln>
                <a:effectLst>
                  <a:outerShdw blurRad="42840" dist="9220" dir="2319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53" name="Google Shape;253;p27"/>
          <p:cNvGrpSpPr/>
          <p:nvPr/>
        </p:nvGrpSpPr>
        <p:grpSpPr>
          <a:xfrm>
            <a:off x="6471000" y="-1724651"/>
            <a:ext cx="4027031" cy="4161375"/>
            <a:chOff x="6471000" y="-1724651"/>
            <a:chExt cx="4027031" cy="4161375"/>
          </a:xfrm>
        </p:grpSpPr>
        <p:grpSp>
          <p:nvGrpSpPr>
            <p:cNvPr id="254" name="Google Shape;254;p27"/>
            <p:cNvGrpSpPr/>
            <p:nvPr/>
          </p:nvGrpSpPr>
          <p:grpSpPr>
            <a:xfrm>
              <a:off x="6576049" y="-1724651"/>
              <a:ext cx="3921982" cy="4161375"/>
              <a:chOff x="6576049" y="-1724651"/>
              <a:chExt cx="3921982" cy="4161375"/>
            </a:xfrm>
          </p:grpSpPr>
          <p:sp>
            <p:nvSpPr>
              <p:cNvPr id="255" name="Google Shape;255;p27"/>
              <p:cNvSpPr/>
              <p:nvPr/>
            </p:nvSpPr>
            <p:spPr>
              <a:xfrm rot="-2700000" flipH="1">
                <a:off x="7268040" y="-1267920"/>
                <a:ext cx="2538000" cy="3008520"/>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rgbClr val="0C0A9E"/>
                  </a:gs>
                  <a:gs pos="100000">
                    <a:srgbClr val="FFFFFF">
                      <a:alpha val="0"/>
                    </a:srgbClr>
                  </a:gs>
                </a:gsLst>
                <a:lin ang="16200000" scaled="0"/>
              </a:gradFill>
              <a:ln>
                <a:noFill/>
              </a:ln>
            </p:spPr>
          </p:sp>
          <p:sp>
            <p:nvSpPr>
              <p:cNvPr id="256" name="Google Shape;256;p27"/>
              <p:cNvSpPr/>
              <p:nvPr/>
            </p:nvSpPr>
            <p:spPr>
              <a:xfrm rot="-2700000" flipH="1">
                <a:off x="7034760" y="-934200"/>
                <a:ext cx="1852560" cy="1936800"/>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rgbClr val="0C0A9E"/>
                  </a:gs>
                  <a:gs pos="100000">
                    <a:srgbClr val="FFFFFF">
                      <a:alpha val="0"/>
                    </a:srgbClr>
                  </a:gs>
                </a:gsLst>
                <a:lin ang="16200000" scaled="0"/>
              </a:gradFill>
              <a:ln>
                <a:noFill/>
              </a:ln>
            </p:spPr>
          </p:sp>
          <p:sp>
            <p:nvSpPr>
              <p:cNvPr id="257" name="Google Shape;257;p27"/>
              <p:cNvSpPr/>
              <p:nvPr/>
            </p:nvSpPr>
            <p:spPr>
              <a:xfrm rot="-2700000" flipH="1">
                <a:off x="7483680" y="-1037520"/>
                <a:ext cx="1997640" cy="3242880"/>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F5F8FF"/>
                  </a:gs>
                  <a:gs pos="22000">
                    <a:srgbClr val="F5F8FF"/>
                  </a:gs>
                  <a:gs pos="100000">
                    <a:srgbClr val="EB9109"/>
                  </a:gs>
                </a:gsLst>
                <a:lin ang="108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 name="Google Shape;258;p27"/>
            <p:cNvSpPr/>
            <p:nvPr/>
          </p:nvSpPr>
          <p:spPr>
            <a:xfrm>
              <a:off x="6471000" y="-76320"/>
              <a:ext cx="283680" cy="24552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rgbClr val="0C0A9E">
                    <a:alpha val="20000"/>
                  </a:srgbClr>
                </a:gs>
                <a:gs pos="100000">
                  <a:srgbClr val="FFFFFF">
                    <a:alpha val="0"/>
                  </a:srgbClr>
                </a:gs>
              </a:gsLst>
              <a:lin ang="13500000" scaled="0"/>
            </a:gradFill>
            <a:ln>
              <a:noFill/>
            </a:ln>
          </p:spPr>
        </p:sp>
        <p:sp>
          <p:nvSpPr>
            <p:cNvPr id="259" name="Google Shape;259;p27"/>
            <p:cNvSpPr/>
            <p:nvPr/>
          </p:nvSpPr>
          <p:spPr>
            <a:xfrm>
              <a:off x="6703920" y="-125280"/>
              <a:ext cx="570240" cy="49356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rgbClr val="FFFFFF">
                    <a:alpha val="0"/>
                  </a:srgbClr>
                </a:gs>
                <a:gs pos="100000">
                  <a:srgbClr val="0C0A9E">
                    <a:alpha val="49803"/>
                  </a:srgbClr>
                </a:gs>
              </a:gsLst>
              <a:lin ang="2700000" scaled="0"/>
            </a:gradFill>
            <a:ln>
              <a:noFill/>
            </a:ln>
          </p:spPr>
        </p:sp>
      </p:grpSp>
      <p:grpSp>
        <p:nvGrpSpPr>
          <p:cNvPr id="260" name="Google Shape;260;p27"/>
          <p:cNvGrpSpPr/>
          <p:nvPr/>
        </p:nvGrpSpPr>
        <p:grpSpPr>
          <a:xfrm>
            <a:off x="783360" y="-601200"/>
            <a:ext cx="993960" cy="1794960"/>
            <a:chOff x="783360" y="-601200"/>
            <a:chExt cx="993960" cy="1794960"/>
          </a:xfrm>
        </p:grpSpPr>
        <p:sp>
          <p:nvSpPr>
            <p:cNvPr id="261" name="Google Shape;261;p27"/>
            <p:cNvSpPr/>
            <p:nvPr/>
          </p:nvSpPr>
          <p:spPr>
            <a:xfrm>
              <a:off x="1643400" y="229320"/>
              <a:ext cx="133920" cy="133920"/>
            </a:xfrm>
            <a:prstGeom prst="ellipse">
              <a:avLst/>
            </a:prstGeom>
            <a:noFill/>
            <a:ln w="9525" cap="flat" cmpd="sng">
              <a:solidFill>
                <a:srgbClr val="0C0A9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7"/>
            <p:cNvSpPr/>
            <p:nvPr/>
          </p:nvSpPr>
          <p:spPr>
            <a:xfrm rot="10800000">
              <a:off x="783360" y="-601200"/>
              <a:ext cx="360" cy="1794960"/>
            </a:xfrm>
            <a:custGeom>
              <a:avLst/>
              <a:gdLst/>
              <a:ahLst/>
              <a:cxnLst/>
              <a:rect l="l" t="t" r="r" b="b"/>
              <a:pathLst>
                <a:path w="21600" h="21600" extrusionOk="0">
                  <a:moveTo>
                    <a:pt x="0" y="0"/>
                  </a:moveTo>
                  <a:lnTo>
                    <a:pt x="21600" y="21600"/>
                  </a:lnTo>
                </a:path>
              </a:pathLst>
            </a:custGeom>
            <a:noFill/>
            <a:ln w="9525" cap="flat" cmpd="sng">
              <a:solidFill>
                <a:srgbClr val="0C0A9E"/>
              </a:solidFill>
              <a:prstDash val="solid"/>
              <a:round/>
              <a:headEnd type="none" w="sm" len="sm"/>
              <a:tailEnd type="none" w="sm" len="sm"/>
            </a:ln>
          </p:spPr>
        </p:sp>
        <p:sp>
          <p:nvSpPr>
            <p:cNvPr id="263" name="Google Shape;263;p27"/>
            <p:cNvSpPr/>
            <p:nvPr/>
          </p:nvSpPr>
          <p:spPr>
            <a:xfrm>
              <a:off x="1673640" y="259200"/>
              <a:ext cx="73440" cy="7344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 name="Google Shape;264;p27"/>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5F8FF"/>
        </a:solidFill>
        <a:effectLst/>
      </p:bgPr>
    </p:bg>
    <p:spTree>
      <p:nvGrpSpPr>
        <p:cNvPr id="1" name="Shape 313"/>
        <p:cNvGrpSpPr/>
        <p:nvPr/>
      </p:nvGrpSpPr>
      <p:grpSpPr>
        <a:xfrm>
          <a:off x="0" y="0"/>
          <a:ext cx="0" cy="0"/>
          <a:chOff x="0" y="0"/>
          <a:chExt cx="0" cy="0"/>
        </a:xfrm>
      </p:grpSpPr>
      <p:sp>
        <p:nvSpPr>
          <p:cNvPr id="314" name="Google Shape;314;p40"/>
          <p:cNvSpPr txBox="1">
            <a:spLocks noGrp="1"/>
          </p:cNvSpPr>
          <p:nvPr>
            <p:ph type="title"/>
          </p:nvPr>
        </p:nvSpPr>
        <p:spPr>
          <a:xfrm>
            <a:off x="720000" y="444960"/>
            <a:ext cx="7703640" cy="5724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grpSp>
        <p:nvGrpSpPr>
          <p:cNvPr id="315" name="Google Shape;315;p40"/>
          <p:cNvGrpSpPr/>
          <p:nvPr/>
        </p:nvGrpSpPr>
        <p:grpSpPr>
          <a:xfrm>
            <a:off x="-96300" y="4888260"/>
            <a:ext cx="1590120" cy="87840"/>
            <a:chOff x="-96300" y="4888260"/>
            <a:chExt cx="1590120" cy="87840"/>
          </a:xfrm>
        </p:grpSpPr>
        <p:sp>
          <p:nvSpPr>
            <p:cNvPr id="316" name="Google Shape;316;p40"/>
            <p:cNvSpPr/>
            <p:nvPr/>
          </p:nvSpPr>
          <p:spPr>
            <a:xfrm rot="5400000">
              <a:off x="692640" y="4099320"/>
              <a:ext cx="12240" cy="1590120"/>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srgbClr>
                </a:gs>
                <a:gs pos="100000">
                  <a:srgbClr val="FFFFFF">
                    <a:alpha val="46666"/>
                  </a:srgbClr>
                </a:gs>
              </a:gsLst>
              <a:path path="circle">
                <a:fillToRect l="50000" t="50000" r="50000" b="50000"/>
              </a:path>
              <a:tileRect/>
            </a:gradFill>
            <a:ln>
              <a:noFill/>
            </a:ln>
          </p:spPr>
        </p:sp>
        <p:sp>
          <p:nvSpPr>
            <p:cNvPr id="317" name="Google Shape;317;p40"/>
            <p:cNvSpPr/>
            <p:nvPr/>
          </p:nvSpPr>
          <p:spPr>
            <a:xfrm rot="5400000">
              <a:off x="692640" y="4174920"/>
              <a:ext cx="12240" cy="1590120"/>
            </a:xfrm>
            <a:custGeom>
              <a:avLst/>
              <a:gdLst/>
              <a:ahLst/>
              <a:cxnLst/>
              <a:rect l="l" t="t" r="r" b="b"/>
              <a:pathLst>
                <a:path w="305" h="27731" extrusionOk="0">
                  <a:moveTo>
                    <a:pt x="0" y="1"/>
                  </a:moveTo>
                  <a:lnTo>
                    <a:pt x="0" y="27730"/>
                  </a:lnTo>
                  <a:lnTo>
                    <a:pt x="305" y="27730"/>
                  </a:lnTo>
                  <a:lnTo>
                    <a:pt x="305" y="1"/>
                  </a:lnTo>
                  <a:close/>
                </a:path>
              </a:pathLst>
            </a:custGeom>
            <a:gradFill>
              <a:gsLst>
                <a:gs pos="0">
                  <a:srgbClr val="9900FF">
                    <a:alpha val="46666"/>
                  </a:srgbClr>
                </a:gs>
                <a:gs pos="100000">
                  <a:srgbClr val="FFFFFF">
                    <a:alpha val="46666"/>
                  </a:srgbClr>
                </a:gs>
              </a:gsLst>
              <a:path path="circle">
                <a:fillToRect l="50000" t="50000" r="50000" b="50000"/>
              </a:path>
              <a:tileRect/>
            </a:gradFill>
            <a:ln>
              <a:noFill/>
            </a:ln>
          </p:spPr>
        </p:sp>
      </p:grpSp>
      <p:grpSp>
        <p:nvGrpSpPr>
          <p:cNvPr id="318" name="Google Shape;318;p40"/>
          <p:cNvGrpSpPr/>
          <p:nvPr/>
        </p:nvGrpSpPr>
        <p:grpSpPr>
          <a:xfrm>
            <a:off x="6883560" y="1385640"/>
            <a:ext cx="4028040" cy="5283360"/>
            <a:chOff x="6883560" y="1385640"/>
            <a:chExt cx="4028040" cy="5283360"/>
          </a:xfrm>
        </p:grpSpPr>
        <p:sp>
          <p:nvSpPr>
            <p:cNvPr id="319" name="Google Shape;319;p40"/>
            <p:cNvSpPr/>
            <p:nvPr/>
          </p:nvSpPr>
          <p:spPr>
            <a:xfrm>
              <a:off x="6883560" y="1407600"/>
              <a:ext cx="4006080" cy="4748760"/>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rgbClr val="0C0A9E"/>
                </a:gs>
                <a:gs pos="100000">
                  <a:srgbClr val="FFFFFF">
                    <a:alpha val="0"/>
                  </a:srgbClr>
                </a:gs>
              </a:gsLst>
              <a:lin ang="5400000" scaled="0"/>
            </a:gradFill>
            <a:ln>
              <a:noFill/>
            </a:ln>
          </p:spPr>
        </p:sp>
        <p:sp>
          <p:nvSpPr>
            <p:cNvPr id="320" name="Google Shape;320;p40"/>
            <p:cNvSpPr/>
            <p:nvPr/>
          </p:nvSpPr>
          <p:spPr>
            <a:xfrm>
              <a:off x="7842240" y="1385640"/>
              <a:ext cx="2925000" cy="3057480"/>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rgbClr val="0C0A9E"/>
                </a:gs>
                <a:gs pos="100000">
                  <a:srgbClr val="FFFFFF">
                    <a:alpha val="0"/>
                  </a:srgbClr>
                </a:gs>
              </a:gsLst>
              <a:lin ang="5400000" scaled="0"/>
            </a:gradFill>
            <a:ln>
              <a:noFill/>
            </a:ln>
          </p:spPr>
        </p:sp>
        <p:sp>
          <p:nvSpPr>
            <p:cNvPr id="321" name="Google Shape;321;p40"/>
            <p:cNvSpPr/>
            <p:nvPr/>
          </p:nvSpPr>
          <p:spPr>
            <a:xfrm>
              <a:off x="7734240" y="2571840"/>
              <a:ext cx="1420560" cy="2832840"/>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0C0A9E"/>
                </a:gs>
                <a:gs pos="100000">
                  <a:srgbClr val="FFFFFF">
                    <a:alpha val="0"/>
                  </a:srgbClr>
                </a:gs>
              </a:gsLst>
              <a:lin ang="5400000" scaled="0"/>
            </a:gradFill>
            <a:ln>
              <a:noFill/>
            </a:ln>
          </p:spPr>
        </p:sp>
        <p:sp>
          <p:nvSpPr>
            <p:cNvPr id="322" name="Google Shape;322;p40"/>
            <p:cNvSpPr/>
            <p:nvPr/>
          </p:nvSpPr>
          <p:spPr>
            <a:xfrm>
              <a:off x="7758720" y="1550160"/>
              <a:ext cx="3152880" cy="5118840"/>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F5F8FF"/>
                </a:gs>
                <a:gs pos="22000">
                  <a:srgbClr val="F5F8FF"/>
                </a:gs>
                <a:gs pos="100000">
                  <a:srgbClr val="EB9109"/>
                </a:gs>
              </a:gsLst>
              <a:lin ang="108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 name="Google Shape;323;p40"/>
          <p:cNvGrpSpPr/>
          <p:nvPr/>
        </p:nvGrpSpPr>
        <p:grpSpPr>
          <a:xfrm>
            <a:off x="4597920" y="-1699200"/>
            <a:ext cx="5579640" cy="3202920"/>
            <a:chOff x="4597920" y="-1699200"/>
            <a:chExt cx="5579640" cy="3202920"/>
          </a:xfrm>
        </p:grpSpPr>
        <p:grpSp>
          <p:nvGrpSpPr>
            <p:cNvPr id="324" name="Google Shape;324;p40"/>
            <p:cNvGrpSpPr/>
            <p:nvPr/>
          </p:nvGrpSpPr>
          <p:grpSpPr>
            <a:xfrm>
              <a:off x="4696200" y="-306720"/>
              <a:ext cx="916200" cy="699840"/>
              <a:chOff x="4696200" y="-306720"/>
              <a:chExt cx="916200" cy="699840"/>
            </a:xfrm>
          </p:grpSpPr>
          <p:sp>
            <p:nvSpPr>
              <p:cNvPr id="325" name="Google Shape;325;p40"/>
              <p:cNvSpPr/>
              <p:nvPr/>
            </p:nvSpPr>
            <p:spPr>
              <a:xfrm>
                <a:off x="4899600" y="-25560"/>
                <a:ext cx="483480" cy="41868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rgbClr val="FFFFFF">
                      <a:alpha val="0"/>
                    </a:srgbClr>
                  </a:gs>
                  <a:gs pos="100000">
                    <a:srgbClr val="0C0A9E">
                      <a:alpha val="49803"/>
                    </a:srgbClr>
                  </a:gs>
                </a:gsLst>
                <a:lin ang="2694000" scaled="0"/>
              </a:gradFill>
              <a:ln>
                <a:noFill/>
              </a:ln>
            </p:spPr>
          </p:sp>
          <p:sp>
            <p:nvSpPr>
              <p:cNvPr id="326" name="Google Shape;326;p40"/>
              <p:cNvSpPr/>
              <p:nvPr/>
            </p:nvSpPr>
            <p:spPr>
              <a:xfrm>
                <a:off x="4696200" y="-267120"/>
                <a:ext cx="483480" cy="41868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rgbClr val="FFFFFF">
                      <a:alpha val="0"/>
                    </a:srgbClr>
                  </a:gs>
                  <a:gs pos="100000">
                    <a:srgbClr val="0C0A9E">
                      <a:alpha val="49803"/>
                    </a:srgbClr>
                  </a:gs>
                </a:gsLst>
                <a:lin ang="2694000" scaled="0"/>
              </a:gradFill>
              <a:ln>
                <a:noFill/>
              </a:ln>
            </p:spPr>
          </p:sp>
          <p:sp>
            <p:nvSpPr>
              <p:cNvPr id="327" name="Google Shape;327;p40"/>
              <p:cNvSpPr/>
              <p:nvPr/>
            </p:nvSpPr>
            <p:spPr>
              <a:xfrm>
                <a:off x="5128920" y="-306720"/>
                <a:ext cx="483480" cy="41868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rgbClr val="FFFFFF">
                      <a:alpha val="0"/>
                    </a:srgbClr>
                  </a:gs>
                  <a:gs pos="100000">
                    <a:srgbClr val="0C0A9E">
                      <a:alpha val="49803"/>
                    </a:srgbClr>
                  </a:gs>
                </a:gsLst>
                <a:lin ang="2694000" scaled="0"/>
              </a:gradFill>
              <a:ln>
                <a:noFill/>
              </a:ln>
            </p:spPr>
          </p:sp>
        </p:grpSp>
        <p:pic>
          <p:nvPicPr>
            <p:cNvPr id="328" name="Google Shape;328;p40"/>
            <p:cNvPicPr preferRelativeResize="0"/>
            <p:nvPr/>
          </p:nvPicPr>
          <p:blipFill rotWithShape="1">
            <a:blip r:embed="rId14">
              <a:alphaModFix/>
            </a:blip>
            <a:srcRect l="16959" t="24713" r="7121" b="26173"/>
            <a:stretch/>
          </p:blipFill>
          <p:spPr>
            <a:xfrm>
              <a:off x="5980680" y="-1699200"/>
              <a:ext cx="4196880" cy="3202920"/>
            </a:xfrm>
            <a:prstGeom prst="rect">
              <a:avLst/>
            </a:prstGeom>
            <a:noFill/>
            <a:ln>
              <a:noFill/>
            </a:ln>
          </p:spPr>
        </p:pic>
        <p:sp>
          <p:nvSpPr>
            <p:cNvPr id="329" name="Google Shape;329;p40"/>
            <p:cNvSpPr/>
            <p:nvPr/>
          </p:nvSpPr>
          <p:spPr>
            <a:xfrm rot="-5400000">
              <a:off x="5359320" y="-1211040"/>
              <a:ext cx="981360" cy="2307600"/>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FF9900">
                    <a:alpha val="40000"/>
                  </a:srgbClr>
                </a:gs>
                <a:gs pos="100000">
                  <a:srgbClr val="FFFFFF">
                    <a:alpha val="0"/>
                  </a:srgbClr>
                </a:gs>
              </a:gsLst>
              <a:lin ang="189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0"/>
            <p:cNvSpPr/>
            <p:nvPr/>
          </p:nvSpPr>
          <p:spPr>
            <a:xfrm rot="-5400000">
              <a:off x="5358600" y="-1051560"/>
              <a:ext cx="981360" cy="2307600"/>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5882"/>
                  </a:srgbClr>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 name="Google Shape;331;p40"/>
            <p:cNvGrpSpPr/>
            <p:nvPr/>
          </p:nvGrpSpPr>
          <p:grpSpPr>
            <a:xfrm>
              <a:off x="8399520" y="58320"/>
              <a:ext cx="1493280" cy="87840"/>
              <a:chOff x="8399520" y="58320"/>
              <a:chExt cx="1493280" cy="87840"/>
            </a:xfrm>
          </p:grpSpPr>
          <p:sp>
            <p:nvSpPr>
              <p:cNvPr id="332" name="Google Shape;332;p40"/>
              <p:cNvSpPr/>
              <p:nvPr/>
            </p:nvSpPr>
            <p:spPr>
              <a:xfrm rot="-5400000">
                <a:off x="9140040" y="-606600"/>
                <a:ext cx="12240" cy="1493280"/>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srgbClr>
                  </a:gs>
                  <a:gs pos="100000">
                    <a:srgbClr val="FFFFFF">
                      <a:alpha val="46666"/>
                    </a:srgbClr>
                  </a:gs>
                </a:gsLst>
                <a:path path="circle">
                  <a:fillToRect l="50000" t="50000" r="50000" b="50000"/>
                </a:path>
                <a:tileRect/>
              </a:gradFill>
              <a:ln>
                <a:noFill/>
              </a:ln>
            </p:spPr>
          </p:sp>
          <p:sp>
            <p:nvSpPr>
              <p:cNvPr id="333" name="Google Shape;333;p40"/>
              <p:cNvSpPr/>
              <p:nvPr/>
            </p:nvSpPr>
            <p:spPr>
              <a:xfrm rot="-5400000">
                <a:off x="9140040" y="-682200"/>
                <a:ext cx="12240" cy="1493280"/>
              </a:xfrm>
              <a:custGeom>
                <a:avLst/>
                <a:gdLst/>
                <a:ahLst/>
                <a:cxnLst/>
                <a:rect l="l" t="t" r="r" b="b"/>
                <a:pathLst>
                  <a:path w="305" h="27731" extrusionOk="0">
                    <a:moveTo>
                      <a:pt x="0" y="1"/>
                    </a:moveTo>
                    <a:lnTo>
                      <a:pt x="0" y="27730"/>
                    </a:lnTo>
                    <a:lnTo>
                      <a:pt x="305" y="27730"/>
                    </a:lnTo>
                    <a:lnTo>
                      <a:pt x="305" y="1"/>
                    </a:lnTo>
                    <a:close/>
                  </a:path>
                </a:pathLst>
              </a:custGeom>
              <a:gradFill>
                <a:gsLst>
                  <a:gs pos="0">
                    <a:srgbClr val="9900FF">
                      <a:alpha val="46666"/>
                    </a:srgbClr>
                  </a:gs>
                  <a:gs pos="100000">
                    <a:srgbClr val="FFFFFF">
                      <a:alpha val="46666"/>
                    </a:srgbClr>
                  </a:gs>
                </a:gsLst>
                <a:path path="circle">
                  <a:fillToRect l="50000" t="50000" r="50000" b="50000"/>
                </a:path>
                <a:tileRect/>
              </a:gradFill>
              <a:ln>
                <a:noFill/>
              </a:ln>
            </p:spPr>
          </p:sp>
        </p:grpSp>
        <p:grpSp>
          <p:nvGrpSpPr>
            <p:cNvPr id="334" name="Google Shape;334;p40"/>
            <p:cNvGrpSpPr/>
            <p:nvPr/>
          </p:nvGrpSpPr>
          <p:grpSpPr>
            <a:xfrm>
              <a:off x="4695480" y="-185040"/>
              <a:ext cx="254520" cy="254880"/>
              <a:chOff x="4695480" y="-185040"/>
              <a:chExt cx="254520" cy="254880"/>
            </a:xfrm>
          </p:grpSpPr>
          <p:sp>
            <p:nvSpPr>
              <p:cNvPr id="335" name="Google Shape;335;p40"/>
              <p:cNvSpPr/>
              <p:nvPr/>
            </p:nvSpPr>
            <p:spPr>
              <a:xfrm>
                <a:off x="4695480" y="-185040"/>
                <a:ext cx="89640" cy="8964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sp>
          <p:sp>
            <p:nvSpPr>
              <p:cNvPr id="336" name="Google Shape;336;p40"/>
              <p:cNvSpPr/>
              <p:nvPr/>
            </p:nvSpPr>
            <p:spPr>
              <a:xfrm>
                <a:off x="4722840" y="-157680"/>
                <a:ext cx="89640" cy="89640"/>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sp>
          <p:sp>
            <p:nvSpPr>
              <p:cNvPr id="337" name="Google Shape;337;p40"/>
              <p:cNvSpPr/>
              <p:nvPr/>
            </p:nvSpPr>
            <p:spPr>
              <a:xfrm>
                <a:off x="4750560" y="-129960"/>
                <a:ext cx="89640" cy="8964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sp>
          <p:sp>
            <p:nvSpPr>
              <p:cNvPr id="338" name="Google Shape;338;p40"/>
              <p:cNvSpPr/>
              <p:nvPr/>
            </p:nvSpPr>
            <p:spPr>
              <a:xfrm>
                <a:off x="4777920" y="-102600"/>
                <a:ext cx="89640" cy="89640"/>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sp>
          <p:sp>
            <p:nvSpPr>
              <p:cNvPr id="339" name="Google Shape;339;p40"/>
              <p:cNvSpPr/>
              <p:nvPr/>
            </p:nvSpPr>
            <p:spPr>
              <a:xfrm>
                <a:off x="4805280" y="-74880"/>
                <a:ext cx="89640" cy="8964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sp>
          <p:sp>
            <p:nvSpPr>
              <p:cNvPr id="340" name="Google Shape;340;p40"/>
              <p:cNvSpPr/>
              <p:nvPr/>
            </p:nvSpPr>
            <p:spPr>
              <a:xfrm>
                <a:off x="4833000" y="-47160"/>
                <a:ext cx="89640" cy="89640"/>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sp>
          <p:sp>
            <p:nvSpPr>
              <p:cNvPr id="341" name="Google Shape;341;p40"/>
              <p:cNvSpPr/>
              <p:nvPr/>
            </p:nvSpPr>
            <p:spPr>
              <a:xfrm>
                <a:off x="4860360" y="-19800"/>
                <a:ext cx="89640" cy="8964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sp>
        </p:grpSp>
        <p:grpSp>
          <p:nvGrpSpPr>
            <p:cNvPr id="342" name="Google Shape;342;p40"/>
            <p:cNvGrpSpPr/>
            <p:nvPr/>
          </p:nvGrpSpPr>
          <p:grpSpPr>
            <a:xfrm>
              <a:off x="4597920" y="-25560"/>
              <a:ext cx="254880" cy="254520"/>
              <a:chOff x="4597920" y="-25560"/>
              <a:chExt cx="254880" cy="254520"/>
            </a:xfrm>
          </p:grpSpPr>
          <p:sp>
            <p:nvSpPr>
              <p:cNvPr id="343" name="Google Shape;343;p40"/>
              <p:cNvSpPr/>
              <p:nvPr/>
            </p:nvSpPr>
            <p:spPr>
              <a:xfrm>
                <a:off x="4597920" y="-25560"/>
                <a:ext cx="89640" cy="8964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sp>
          <p:sp>
            <p:nvSpPr>
              <p:cNvPr id="344" name="Google Shape;344;p40"/>
              <p:cNvSpPr/>
              <p:nvPr/>
            </p:nvSpPr>
            <p:spPr>
              <a:xfrm>
                <a:off x="4625280" y="1800"/>
                <a:ext cx="89640" cy="89640"/>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sp>
          <p:sp>
            <p:nvSpPr>
              <p:cNvPr id="345" name="Google Shape;345;p40"/>
              <p:cNvSpPr/>
              <p:nvPr/>
            </p:nvSpPr>
            <p:spPr>
              <a:xfrm>
                <a:off x="4653000" y="29160"/>
                <a:ext cx="89640" cy="8964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sp>
          <p:sp>
            <p:nvSpPr>
              <p:cNvPr id="346" name="Google Shape;346;p40"/>
              <p:cNvSpPr/>
              <p:nvPr/>
            </p:nvSpPr>
            <p:spPr>
              <a:xfrm>
                <a:off x="4680360" y="56880"/>
                <a:ext cx="89640" cy="89640"/>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sp>
          <p:sp>
            <p:nvSpPr>
              <p:cNvPr id="347" name="Google Shape;347;p40"/>
              <p:cNvSpPr/>
              <p:nvPr/>
            </p:nvSpPr>
            <p:spPr>
              <a:xfrm>
                <a:off x="4708080" y="84600"/>
                <a:ext cx="89640" cy="8964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sp>
          <p:sp>
            <p:nvSpPr>
              <p:cNvPr id="348" name="Google Shape;348;p40"/>
              <p:cNvSpPr/>
              <p:nvPr/>
            </p:nvSpPr>
            <p:spPr>
              <a:xfrm>
                <a:off x="4735800" y="111960"/>
                <a:ext cx="89640" cy="89640"/>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sp>
          <p:sp>
            <p:nvSpPr>
              <p:cNvPr id="349" name="Google Shape;349;p40"/>
              <p:cNvSpPr/>
              <p:nvPr/>
            </p:nvSpPr>
            <p:spPr>
              <a:xfrm>
                <a:off x="4763160" y="139320"/>
                <a:ext cx="89640" cy="8964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sp>
        </p:grpSp>
      </p:grpSp>
      <p:sp>
        <p:nvSpPr>
          <p:cNvPr id="350" name="Google Shape;350;p40"/>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5F8FF"/>
        </a:solidFill>
        <a:effectLst/>
      </p:bgPr>
    </p:bg>
    <p:spTree>
      <p:nvGrpSpPr>
        <p:cNvPr id="1" name="Shape 399"/>
        <p:cNvGrpSpPr/>
        <p:nvPr/>
      </p:nvGrpSpPr>
      <p:grpSpPr>
        <a:xfrm>
          <a:off x="0" y="0"/>
          <a:ext cx="0" cy="0"/>
          <a:chOff x="0" y="0"/>
          <a:chExt cx="0" cy="0"/>
        </a:xfrm>
      </p:grpSpPr>
      <p:sp>
        <p:nvSpPr>
          <p:cNvPr id="400" name="Google Shape;400;p53"/>
          <p:cNvSpPr txBox="1">
            <a:spLocks noGrp="1"/>
          </p:cNvSpPr>
          <p:nvPr>
            <p:ph type="title"/>
          </p:nvPr>
        </p:nvSpPr>
        <p:spPr>
          <a:xfrm>
            <a:off x="713160" y="1766520"/>
            <a:ext cx="6575760" cy="1035720"/>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grpSp>
        <p:nvGrpSpPr>
          <p:cNvPr id="401" name="Google Shape;401;p53"/>
          <p:cNvGrpSpPr/>
          <p:nvPr/>
        </p:nvGrpSpPr>
        <p:grpSpPr>
          <a:xfrm>
            <a:off x="-889727" y="4083337"/>
            <a:ext cx="4476407" cy="2335967"/>
            <a:chOff x="-889727" y="4083337"/>
            <a:chExt cx="4476407" cy="2335967"/>
          </a:xfrm>
        </p:grpSpPr>
        <p:grpSp>
          <p:nvGrpSpPr>
            <p:cNvPr id="402" name="Google Shape;402;p53"/>
            <p:cNvGrpSpPr/>
            <p:nvPr/>
          </p:nvGrpSpPr>
          <p:grpSpPr>
            <a:xfrm>
              <a:off x="-889727" y="4083337"/>
              <a:ext cx="4476407" cy="2335967"/>
              <a:chOff x="-889727" y="4083337"/>
              <a:chExt cx="4476407" cy="2335967"/>
            </a:xfrm>
          </p:grpSpPr>
          <p:sp>
            <p:nvSpPr>
              <p:cNvPr id="403" name="Google Shape;403;p53"/>
              <p:cNvSpPr/>
              <p:nvPr/>
            </p:nvSpPr>
            <p:spPr>
              <a:xfrm rot="-3600000">
                <a:off x="-664920" y="4472640"/>
                <a:ext cx="1798200" cy="155736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rgbClr val="F5F8FF"/>
                  </a:gs>
                  <a:gs pos="22000">
                    <a:srgbClr val="F5F8FF"/>
                  </a:gs>
                  <a:gs pos="100000">
                    <a:srgbClr val="EB9109"/>
                  </a:gs>
                </a:gsLst>
                <a:lin ang="14400000" scaled="0"/>
              </a:gradFill>
              <a:ln>
                <a:noFill/>
              </a:ln>
            </p:spPr>
          </p:sp>
          <p:sp>
            <p:nvSpPr>
              <p:cNvPr id="404" name="Google Shape;404;p53"/>
              <p:cNvSpPr/>
              <p:nvPr/>
            </p:nvSpPr>
            <p:spPr>
              <a:xfrm rot="-5400000">
                <a:off x="902160" y="3257280"/>
                <a:ext cx="1793160" cy="3575880"/>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FF9900">
                      <a:alpha val="40000"/>
                    </a:srgbClr>
                  </a:gs>
                  <a:gs pos="100000">
                    <a:srgbClr val="FFFFFF">
                      <a:alpha val="0"/>
                    </a:srgbClr>
                  </a:gs>
                </a:gsLst>
                <a:lin ang="18900000" scaled="0"/>
              </a:gradFill>
              <a:ln>
                <a:noFill/>
              </a:ln>
            </p:spPr>
          </p:sp>
          <p:grpSp>
            <p:nvGrpSpPr>
              <p:cNvPr id="405" name="Google Shape;405;p53"/>
              <p:cNvGrpSpPr/>
              <p:nvPr/>
            </p:nvGrpSpPr>
            <p:grpSpPr>
              <a:xfrm>
                <a:off x="74160" y="4717080"/>
                <a:ext cx="496440" cy="496800"/>
                <a:chOff x="74160" y="4717080"/>
                <a:chExt cx="496440" cy="496800"/>
              </a:xfrm>
            </p:grpSpPr>
            <p:sp>
              <p:nvSpPr>
                <p:cNvPr id="406" name="Google Shape;406;p53"/>
                <p:cNvSpPr/>
                <p:nvPr/>
              </p:nvSpPr>
              <p:spPr>
                <a:xfrm>
                  <a:off x="74160" y="4717080"/>
                  <a:ext cx="174960" cy="17496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sp>
            <p:sp>
              <p:nvSpPr>
                <p:cNvPr id="407" name="Google Shape;407;p53"/>
                <p:cNvSpPr/>
                <p:nvPr/>
              </p:nvSpPr>
              <p:spPr>
                <a:xfrm>
                  <a:off x="127800" y="4770720"/>
                  <a:ext cx="174960" cy="174960"/>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sp>
            <p:sp>
              <p:nvSpPr>
                <p:cNvPr id="408" name="Google Shape;408;p53"/>
                <p:cNvSpPr/>
                <p:nvPr/>
              </p:nvSpPr>
              <p:spPr>
                <a:xfrm>
                  <a:off x="181440" y="4824360"/>
                  <a:ext cx="174960" cy="17496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sp>
            <p:sp>
              <p:nvSpPr>
                <p:cNvPr id="409" name="Google Shape;409;p53"/>
                <p:cNvSpPr/>
                <p:nvPr/>
              </p:nvSpPr>
              <p:spPr>
                <a:xfrm>
                  <a:off x="234720" y="4878000"/>
                  <a:ext cx="174960" cy="174600"/>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sp>
            <p:sp>
              <p:nvSpPr>
                <p:cNvPr id="410" name="Google Shape;410;p53"/>
                <p:cNvSpPr/>
                <p:nvPr/>
              </p:nvSpPr>
              <p:spPr>
                <a:xfrm>
                  <a:off x="288720" y="4931640"/>
                  <a:ext cx="174960" cy="17496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sp>
            <p:sp>
              <p:nvSpPr>
                <p:cNvPr id="411" name="Google Shape;411;p53"/>
                <p:cNvSpPr/>
                <p:nvPr/>
              </p:nvSpPr>
              <p:spPr>
                <a:xfrm>
                  <a:off x="342720" y="4985640"/>
                  <a:ext cx="174600" cy="174600"/>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sp>
            <p:sp>
              <p:nvSpPr>
                <p:cNvPr id="412" name="Google Shape;412;p53"/>
                <p:cNvSpPr/>
                <p:nvPr/>
              </p:nvSpPr>
              <p:spPr>
                <a:xfrm>
                  <a:off x="395640" y="5038920"/>
                  <a:ext cx="174960" cy="17496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sp>
          </p:grpSp>
          <p:grpSp>
            <p:nvGrpSpPr>
              <p:cNvPr id="413" name="Google Shape;413;p53"/>
              <p:cNvGrpSpPr/>
              <p:nvPr/>
            </p:nvGrpSpPr>
            <p:grpSpPr>
              <a:xfrm>
                <a:off x="475560" y="4717080"/>
                <a:ext cx="496440" cy="496800"/>
                <a:chOff x="475560" y="4717080"/>
                <a:chExt cx="496440" cy="496800"/>
              </a:xfrm>
            </p:grpSpPr>
            <p:sp>
              <p:nvSpPr>
                <p:cNvPr id="414" name="Google Shape;414;p53"/>
                <p:cNvSpPr/>
                <p:nvPr/>
              </p:nvSpPr>
              <p:spPr>
                <a:xfrm>
                  <a:off x="475560" y="4717080"/>
                  <a:ext cx="174960" cy="17496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sp>
            <p:sp>
              <p:nvSpPr>
                <p:cNvPr id="415" name="Google Shape;415;p53"/>
                <p:cNvSpPr/>
                <p:nvPr/>
              </p:nvSpPr>
              <p:spPr>
                <a:xfrm>
                  <a:off x="529200" y="4770720"/>
                  <a:ext cx="174960" cy="174960"/>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sp>
            <p:sp>
              <p:nvSpPr>
                <p:cNvPr id="416" name="Google Shape;416;p53"/>
                <p:cNvSpPr/>
                <p:nvPr/>
              </p:nvSpPr>
              <p:spPr>
                <a:xfrm>
                  <a:off x="582840" y="4824360"/>
                  <a:ext cx="174960" cy="17496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sp>
            <p:sp>
              <p:nvSpPr>
                <p:cNvPr id="417" name="Google Shape;417;p53"/>
                <p:cNvSpPr/>
                <p:nvPr/>
              </p:nvSpPr>
              <p:spPr>
                <a:xfrm>
                  <a:off x="636120" y="4878000"/>
                  <a:ext cx="174960" cy="174600"/>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sp>
            <p:sp>
              <p:nvSpPr>
                <p:cNvPr id="418" name="Google Shape;418;p53"/>
                <p:cNvSpPr/>
                <p:nvPr/>
              </p:nvSpPr>
              <p:spPr>
                <a:xfrm>
                  <a:off x="690120" y="4931640"/>
                  <a:ext cx="174960" cy="17496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sp>
            <p:sp>
              <p:nvSpPr>
                <p:cNvPr id="419" name="Google Shape;419;p53"/>
                <p:cNvSpPr/>
                <p:nvPr/>
              </p:nvSpPr>
              <p:spPr>
                <a:xfrm>
                  <a:off x="744120" y="4985640"/>
                  <a:ext cx="174600" cy="174600"/>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sp>
            <p:sp>
              <p:nvSpPr>
                <p:cNvPr id="420" name="Google Shape;420;p53"/>
                <p:cNvSpPr/>
                <p:nvPr/>
              </p:nvSpPr>
              <p:spPr>
                <a:xfrm>
                  <a:off x="797040" y="5038920"/>
                  <a:ext cx="174960" cy="17496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sp>
          </p:grpSp>
        </p:grpSp>
        <p:grpSp>
          <p:nvGrpSpPr>
            <p:cNvPr id="421" name="Google Shape;421;p53"/>
            <p:cNvGrpSpPr/>
            <p:nvPr/>
          </p:nvGrpSpPr>
          <p:grpSpPr>
            <a:xfrm>
              <a:off x="1017720" y="5010480"/>
              <a:ext cx="438840" cy="438840"/>
              <a:chOff x="1017720" y="5010480"/>
              <a:chExt cx="438840" cy="438840"/>
            </a:xfrm>
          </p:grpSpPr>
          <p:sp>
            <p:nvSpPr>
              <p:cNvPr id="422" name="Google Shape;422;p53"/>
              <p:cNvSpPr/>
              <p:nvPr/>
            </p:nvSpPr>
            <p:spPr>
              <a:xfrm rot="5400000">
                <a:off x="1017720" y="5010480"/>
                <a:ext cx="438840" cy="43884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gs>
                  <a:gs pos="100000">
                    <a:srgbClr val="FFFFFF">
                      <a:alpha val="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3"/>
              <p:cNvSpPr/>
              <p:nvPr/>
            </p:nvSpPr>
            <p:spPr>
              <a:xfrm rot="5400000">
                <a:off x="1105560" y="5110200"/>
                <a:ext cx="262440" cy="2394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gs>
                  <a:gs pos="100000">
                    <a:srgbClr val="FFFFFF">
                      <a:alpha val="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 name="Google Shape;424;p53"/>
          <p:cNvGrpSpPr/>
          <p:nvPr/>
        </p:nvGrpSpPr>
        <p:grpSpPr>
          <a:xfrm>
            <a:off x="-2613186" y="-2768547"/>
            <a:ext cx="8163816" cy="6229737"/>
            <a:chOff x="-2613186" y="-2768547"/>
            <a:chExt cx="8163816" cy="6229737"/>
          </a:xfrm>
        </p:grpSpPr>
        <p:grpSp>
          <p:nvGrpSpPr>
            <p:cNvPr id="425" name="Google Shape;425;p53"/>
            <p:cNvGrpSpPr/>
            <p:nvPr/>
          </p:nvGrpSpPr>
          <p:grpSpPr>
            <a:xfrm>
              <a:off x="-191160" y="19800"/>
              <a:ext cx="1538280" cy="970920"/>
              <a:chOff x="-191160" y="19800"/>
              <a:chExt cx="1538280" cy="970920"/>
            </a:xfrm>
          </p:grpSpPr>
          <p:grpSp>
            <p:nvGrpSpPr>
              <p:cNvPr id="426" name="Google Shape;426;p53"/>
              <p:cNvGrpSpPr/>
              <p:nvPr/>
            </p:nvGrpSpPr>
            <p:grpSpPr>
              <a:xfrm>
                <a:off x="-191160" y="125280"/>
                <a:ext cx="903960" cy="865440"/>
                <a:chOff x="-191160" y="125280"/>
                <a:chExt cx="903960" cy="865440"/>
              </a:xfrm>
            </p:grpSpPr>
            <p:grpSp>
              <p:nvGrpSpPr>
                <p:cNvPr id="427" name="Google Shape;427;p53"/>
                <p:cNvGrpSpPr/>
                <p:nvPr/>
              </p:nvGrpSpPr>
              <p:grpSpPr>
                <a:xfrm>
                  <a:off x="-132840" y="199800"/>
                  <a:ext cx="717120" cy="716760"/>
                  <a:chOff x="-132840" y="199800"/>
                  <a:chExt cx="717120" cy="716760"/>
                </a:xfrm>
              </p:grpSpPr>
              <p:sp>
                <p:nvSpPr>
                  <p:cNvPr id="428" name="Google Shape;428;p53"/>
                  <p:cNvSpPr/>
                  <p:nvPr/>
                </p:nvSpPr>
                <p:spPr>
                  <a:xfrm>
                    <a:off x="-132840" y="503280"/>
                    <a:ext cx="413280" cy="413280"/>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FFFFFF">
                          <a:alpha val="46666"/>
                        </a:srgbClr>
                      </a:gs>
                      <a:gs pos="100000">
                        <a:srgbClr val="0C0A9E">
                          <a:alpha val="46666"/>
                        </a:srgbClr>
                      </a:gs>
                    </a:gsLst>
                    <a:lin ang="2694000" scaled="0"/>
                  </a:gradFill>
                  <a:ln>
                    <a:noFill/>
                  </a:ln>
                </p:spPr>
              </p:sp>
              <p:sp>
                <p:nvSpPr>
                  <p:cNvPr id="429" name="Google Shape;429;p53"/>
                  <p:cNvSpPr/>
                  <p:nvPr/>
                </p:nvSpPr>
                <p:spPr>
                  <a:xfrm>
                    <a:off x="-56880" y="427320"/>
                    <a:ext cx="413280" cy="413280"/>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FFFFFF">
                          <a:alpha val="46666"/>
                        </a:srgbClr>
                      </a:gs>
                      <a:gs pos="100000">
                        <a:srgbClr val="0C0A9E">
                          <a:alpha val="46666"/>
                        </a:srgbClr>
                      </a:gs>
                    </a:gsLst>
                    <a:lin ang="2694000" scaled="0"/>
                  </a:gradFill>
                  <a:ln>
                    <a:noFill/>
                  </a:ln>
                </p:spPr>
              </p:sp>
              <p:sp>
                <p:nvSpPr>
                  <p:cNvPr id="430" name="Google Shape;430;p53"/>
                  <p:cNvSpPr/>
                  <p:nvPr/>
                </p:nvSpPr>
                <p:spPr>
                  <a:xfrm>
                    <a:off x="19080" y="351360"/>
                    <a:ext cx="413280" cy="413280"/>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FFFFFF">
                          <a:alpha val="46666"/>
                        </a:srgbClr>
                      </a:gs>
                      <a:gs pos="100000">
                        <a:srgbClr val="0C0A9E">
                          <a:alpha val="46666"/>
                        </a:srgbClr>
                      </a:gs>
                    </a:gsLst>
                    <a:lin ang="2694000" scaled="0"/>
                  </a:gradFill>
                  <a:ln>
                    <a:noFill/>
                  </a:ln>
                </p:spPr>
              </p:sp>
              <p:sp>
                <p:nvSpPr>
                  <p:cNvPr id="431" name="Google Shape;431;p53"/>
                  <p:cNvSpPr/>
                  <p:nvPr/>
                </p:nvSpPr>
                <p:spPr>
                  <a:xfrm>
                    <a:off x="94680" y="275400"/>
                    <a:ext cx="413280" cy="413280"/>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FFFFFF">
                          <a:alpha val="46666"/>
                        </a:srgbClr>
                      </a:gs>
                      <a:gs pos="100000">
                        <a:srgbClr val="0C0A9E">
                          <a:alpha val="46666"/>
                        </a:srgbClr>
                      </a:gs>
                    </a:gsLst>
                    <a:lin ang="2694000" scaled="0"/>
                  </a:gradFill>
                  <a:ln>
                    <a:noFill/>
                  </a:ln>
                </p:spPr>
              </p:sp>
              <p:sp>
                <p:nvSpPr>
                  <p:cNvPr id="432" name="Google Shape;432;p53"/>
                  <p:cNvSpPr/>
                  <p:nvPr/>
                </p:nvSpPr>
                <p:spPr>
                  <a:xfrm>
                    <a:off x="171000" y="199800"/>
                    <a:ext cx="413280" cy="413280"/>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FFFFFF">
                          <a:alpha val="46666"/>
                        </a:srgbClr>
                      </a:gs>
                      <a:gs pos="100000">
                        <a:srgbClr val="0C0A9E">
                          <a:alpha val="46666"/>
                        </a:srgbClr>
                      </a:gs>
                    </a:gsLst>
                    <a:lin ang="2694000" scaled="0"/>
                  </a:gradFill>
                  <a:ln>
                    <a:noFill/>
                  </a:ln>
                </p:spPr>
              </p:sp>
            </p:grpSp>
            <p:sp>
              <p:nvSpPr>
                <p:cNvPr id="433" name="Google Shape;433;p53"/>
                <p:cNvSpPr/>
                <p:nvPr/>
              </p:nvSpPr>
              <p:spPr>
                <a:xfrm>
                  <a:off x="-191160" y="125280"/>
                  <a:ext cx="903960" cy="865440"/>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rgbClr val="0C0A9E">
                        <a:alpha val="20000"/>
                      </a:srgbClr>
                    </a:gs>
                    <a:gs pos="100000">
                      <a:srgbClr val="F5F8FF"/>
                    </a:gs>
                  </a:gsLst>
                  <a:lin ang="135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53"/>
              <p:cNvGrpSpPr/>
              <p:nvPr/>
            </p:nvGrpSpPr>
            <p:grpSpPr>
              <a:xfrm>
                <a:off x="584640" y="19800"/>
                <a:ext cx="473040" cy="452880"/>
                <a:chOff x="584640" y="19800"/>
                <a:chExt cx="473040" cy="452880"/>
              </a:xfrm>
            </p:grpSpPr>
            <p:grpSp>
              <p:nvGrpSpPr>
                <p:cNvPr id="435" name="Google Shape;435;p53"/>
                <p:cNvGrpSpPr/>
                <p:nvPr/>
              </p:nvGrpSpPr>
              <p:grpSpPr>
                <a:xfrm>
                  <a:off x="614880" y="58680"/>
                  <a:ext cx="375480" cy="375120"/>
                  <a:chOff x="614880" y="58680"/>
                  <a:chExt cx="375480" cy="375120"/>
                </a:xfrm>
              </p:grpSpPr>
              <p:sp>
                <p:nvSpPr>
                  <p:cNvPr id="436" name="Google Shape;436;p53"/>
                  <p:cNvSpPr/>
                  <p:nvPr/>
                </p:nvSpPr>
                <p:spPr>
                  <a:xfrm>
                    <a:off x="614880" y="217440"/>
                    <a:ext cx="216360" cy="216360"/>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FFFFFF">
                          <a:alpha val="46666"/>
                        </a:srgbClr>
                      </a:gs>
                      <a:gs pos="100000">
                        <a:srgbClr val="0C0A9E">
                          <a:alpha val="46666"/>
                        </a:srgbClr>
                      </a:gs>
                    </a:gsLst>
                    <a:lin ang="2694000" scaled="0"/>
                  </a:gradFill>
                  <a:ln>
                    <a:noFill/>
                  </a:ln>
                </p:spPr>
              </p:sp>
              <p:sp>
                <p:nvSpPr>
                  <p:cNvPr id="437" name="Google Shape;437;p53"/>
                  <p:cNvSpPr/>
                  <p:nvPr/>
                </p:nvSpPr>
                <p:spPr>
                  <a:xfrm>
                    <a:off x="654840" y="177840"/>
                    <a:ext cx="216360" cy="216360"/>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FFFFFF">
                          <a:alpha val="46666"/>
                        </a:srgbClr>
                      </a:gs>
                      <a:gs pos="100000">
                        <a:srgbClr val="0C0A9E">
                          <a:alpha val="46666"/>
                        </a:srgbClr>
                      </a:gs>
                    </a:gsLst>
                    <a:lin ang="2694000" scaled="0"/>
                  </a:gradFill>
                  <a:ln>
                    <a:noFill/>
                  </a:ln>
                </p:spPr>
              </p:sp>
              <p:sp>
                <p:nvSpPr>
                  <p:cNvPr id="438" name="Google Shape;438;p53"/>
                  <p:cNvSpPr/>
                  <p:nvPr/>
                </p:nvSpPr>
                <p:spPr>
                  <a:xfrm>
                    <a:off x="694440" y="137880"/>
                    <a:ext cx="216360" cy="216360"/>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FFFFFF">
                          <a:alpha val="46666"/>
                        </a:srgbClr>
                      </a:gs>
                      <a:gs pos="100000">
                        <a:srgbClr val="0C0A9E">
                          <a:alpha val="46666"/>
                        </a:srgbClr>
                      </a:gs>
                    </a:gsLst>
                    <a:lin ang="2694000" scaled="0"/>
                  </a:gradFill>
                  <a:ln>
                    <a:noFill/>
                  </a:ln>
                </p:spPr>
              </p:sp>
              <p:sp>
                <p:nvSpPr>
                  <p:cNvPr id="439" name="Google Shape;439;p53"/>
                  <p:cNvSpPr/>
                  <p:nvPr/>
                </p:nvSpPr>
                <p:spPr>
                  <a:xfrm>
                    <a:off x="734400" y="98280"/>
                    <a:ext cx="216360" cy="216360"/>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FFFFFF">
                          <a:alpha val="46666"/>
                        </a:srgbClr>
                      </a:gs>
                      <a:gs pos="100000">
                        <a:srgbClr val="0C0A9E">
                          <a:alpha val="46666"/>
                        </a:srgbClr>
                      </a:gs>
                    </a:gsLst>
                    <a:lin ang="2694000" scaled="0"/>
                  </a:gradFill>
                  <a:ln>
                    <a:noFill/>
                  </a:ln>
                </p:spPr>
              </p:sp>
              <p:sp>
                <p:nvSpPr>
                  <p:cNvPr id="440" name="Google Shape;440;p53"/>
                  <p:cNvSpPr/>
                  <p:nvPr/>
                </p:nvSpPr>
                <p:spPr>
                  <a:xfrm>
                    <a:off x="774000" y="58680"/>
                    <a:ext cx="216360" cy="216360"/>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FFFFFF">
                          <a:alpha val="46666"/>
                        </a:srgbClr>
                      </a:gs>
                      <a:gs pos="100000">
                        <a:srgbClr val="0C0A9E">
                          <a:alpha val="46666"/>
                        </a:srgbClr>
                      </a:gs>
                    </a:gsLst>
                    <a:lin ang="2694000" scaled="0"/>
                  </a:gradFill>
                  <a:ln>
                    <a:noFill/>
                  </a:ln>
                </p:spPr>
              </p:sp>
            </p:grpSp>
            <p:sp>
              <p:nvSpPr>
                <p:cNvPr id="441" name="Google Shape;441;p53"/>
                <p:cNvSpPr/>
                <p:nvPr/>
              </p:nvSpPr>
              <p:spPr>
                <a:xfrm>
                  <a:off x="584640" y="19800"/>
                  <a:ext cx="473040" cy="452880"/>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rgbClr val="0C0A9E">
                        <a:alpha val="20000"/>
                      </a:srgbClr>
                    </a:gs>
                    <a:gs pos="100000">
                      <a:srgbClr val="F5F8FF"/>
                    </a:gs>
                  </a:gsLst>
                  <a:lin ang="135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 name="Google Shape;442;p53"/>
              <p:cNvGrpSpPr/>
              <p:nvPr/>
            </p:nvGrpSpPr>
            <p:grpSpPr>
              <a:xfrm>
                <a:off x="530280" y="405720"/>
                <a:ext cx="473040" cy="452880"/>
                <a:chOff x="530280" y="405720"/>
                <a:chExt cx="473040" cy="452880"/>
              </a:xfrm>
            </p:grpSpPr>
            <p:grpSp>
              <p:nvGrpSpPr>
                <p:cNvPr id="443" name="Google Shape;443;p53"/>
                <p:cNvGrpSpPr/>
                <p:nvPr/>
              </p:nvGrpSpPr>
              <p:grpSpPr>
                <a:xfrm>
                  <a:off x="560880" y="444600"/>
                  <a:ext cx="375480" cy="375480"/>
                  <a:chOff x="560880" y="444600"/>
                  <a:chExt cx="375480" cy="375480"/>
                </a:xfrm>
              </p:grpSpPr>
              <p:sp>
                <p:nvSpPr>
                  <p:cNvPr id="444" name="Google Shape;444;p53"/>
                  <p:cNvSpPr/>
                  <p:nvPr/>
                </p:nvSpPr>
                <p:spPr>
                  <a:xfrm>
                    <a:off x="560880" y="603720"/>
                    <a:ext cx="216360" cy="216360"/>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FFFFFF">
                          <a:alpha val="46666"/>
                        </a:srgbClr>
                      </a:gs>
                      <a:gs pos="100000">
                        <a:srgbClr val="0C0A9E">
                          <a:alpha val="46666"/>
                        </a:srgbClr>
                      </a:gs>
                    </a:gsLst>
                    <a:lin ang="2694000" scaled="0"/>
                  </a:gradFill>
                  <a:ln>
                    <a:noFill/>
                  </a:ln>
                </p:spPr>
              </p:sp>
              <p:sp>
                <p:nvSpPr>
                  <p:cNvPr id="445" name="Google Shape;445;p53"/>
                  <p:cNvSpPr/>
                  <p:nvPr/>
                </p:nvSpPr>
                <p:spPr>
                  <a:xfrm>
                    <a:off x="600480" y="563760"/>
                    <a:ext cx="216360" cy="216360"/>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FFFFFF">
                          <a:alpha val="46666"/>
                        </a:srgbClr>
                      </a:gs>
                      <a:gs pos="100000">
                        <a:srgbClr val="0C0A9E">
                          <a:alpha val="46666"/>
                        </a:srgbClr>
                      </a:gs>
                    </a:gsLst>
                    <a:lin ang="2694000" scaled="0"/>
                  </a:gradFill>
                  <a:ln>
                    <a:noFill/>
                  </a:ln>
                </p:spPr>
              </p:sp>
              <p:sp>
                <p:nvSpPr>
                  <p:cNvPr id="446" name="Google Shape;446;p53"/>
                  <p:cNvSpPr/>
                  <p:nvPr/>
                </p:nvSpPr>
                <p:spPr>
                  <a:xfrm>
                    <a:off x="640440" y="523800"/>
                    <a:ext cx="216360" cy="216360"/>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FFFFFF">
                          <a:alpha val="46666"/>
                        </a:srgbClr>
                      </a:gs>
                      <a:gs pos="100000">
                        <a:srgbClr val="0C0A9E">
                          <a:alpha val="46666"/>
                        </a:srgbClr>
                      </a:gs>
                    </a:gsLst>
                    <a:lin ang="2694000" scaled="0"/>
                  </a:gradFill>
                  <a:ln>
                    <a:noFill/>
                  </a:ln>
                </p:spPr>
              </p:sp>
              <p:sp>
                <p:nvSpPr>
                  <p:cNvPr id="447" name="Google Shape;447;p53"/>
                  <p:cNvSpPr/>
                  <p:nvPr/>
                </p:nvSpPr>
                <p:spPr>
                  <a:xfrm>
                    <a:off x="680040" y="484200"/>
                    <a:ext cx="216360" cy="216360"/>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FFFFFF">
                          <a:alpha val="46666"/>
                        </a:srgbClr>
                      </a:gs>
                      <a:gs pos="100000">
                        <a:srgbClr val="0C0A9E">
                          <a:alpha val="46666"/>
                        </a:srgbClr>
                      </a:gs>
                    </a:gsLst>
                    <a:lin ang="2694000" scaled="0"/>
                  </a:gradFill>
                  <a:ln>
                    <a:noFill/>
                  </a:ln>
                </p:spPr>
              </p:sp>
              <p:sp>
                <p:nvSpPr>
                  <p:cNvPr id="448" name="Google Shape;448;p53"/>
                  <p:cNvSpPr/>
                  <p:nvPr/>
                </p:nvSpPr>
                <p:spPr>
                  <a:xfrm>
                    <a:off x="720000" y="444600"/>
                    <a:ext cx="216360" cy="216360"/>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FFFFFF">
                          <a:alpha val="46666"/>
                        </a:srgbClr>
                      </a:gs>
                      <a:gs pos="100000">
                        <a:srgbClr val="0C0A9E">
                          <a:alpha val="46666"/>
                        </a:srgbClr>
                      </a:gs>
                    </a:gsLst>
                    <a:lin ang="2694000" scaled="0"/>
                  </a:gradFill>
                  <a:ln>
                    <a:noFill/>
                  </a:ln>
                </p:spPr>
              </p:sp>
            </p:grpSp>
            <p:sp>
              <p:nvSpPr>
                <p:cNvPr id="449" name="Google Shape;449;p53"/>
                <p:cNvSpPr/>
                <p:nvPr/>
              </p:nvSpPr>
              <p:spPr>
                <a:xfrm>
                  <a:off x="530280" y="405720"/>
                  <a:ext cx="473040" cy="452880"/>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rgbClr val="0C0A9E">
                        <a:alpha val="20000"/>
                      </a:srgbClr>
                    </a:gs>
                    <a:gs pos="100000">
                      <a:srgbClr val="F5F8FF"/>
                    </a:gs>
                  </a:gsLst>
                  <a:lin ang="135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53"/>
              <p:cNvGrpSpPr/>
              <p:nvPr/>
            </p:nvGrpSpPr>
            <p:grpSpPr>
              <a:xfrm>
                <a:off x="874080" y="236520"/>
                <a:ext cx="473040" cy="452880"/>
                <a:chOff x="874080" y="236520"/>
                <a:chExt cx="473040" cy="452880"/>
              </a:xfrm>
            </p:grpSpPr>
            <p:grpSp>
              <p:nvGrpSpPr>
                <p:cNvPr id="451" name="Google Shape;451;p53"/>
                <p:cNvGrpSpPr/>
                <p:nvPr/>
              </p:nvGrpSpPr>
              <p:grpSpPr>
                <a:xfrm>
                  <a:off x="904320" y="275400"/>
                  <a:ext cx="375480" cy="375480"/>
                  <a:chOff x="904320" y="275400"/>
                  <a:chExt cx="375480" cy="375480"/>
                </a:xfrm>
              </p:grpSpPr>
              <p:sp>
                <p:nvSpPr>
                  <p:cNvPr id="452" name="Google Shape;452;p53"/>
                  <p:cNvSpPr/>
                  <p:nvPr/>
                </p:nvSpPr>
                <p:spPr>
                  <a:xfrm>
                    <a:off x="904320" y="434520"/>
                    <a:ext cx="216360" cy="216360"/>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FFFFFF">
                          <a:alpha val="46666"/>
                        </a:srgbClr>
                      </a:gs>
                      <a:gs pos="100000">
                        <a:srgbClr val="0C0A9E">
                          <a:alpha val="46666"/>
                        </a:srgbClr>
                      </a:gs>
                    </a:gsLst>
                    <a:lin ang="2694000" scaled="0"/>
                  </a:gradFill>
                  <a:ln>
                    <a:noFill/>
                  </a:ln>
                </p:spPr>
              </p:sp>
              <p:sp>
                <p:nvSpPr>
                  <p:cNvPr id="453" name="Google Shape;453;p53"/>
                  <p:cNvSpPr/>
                  <p:nvPr/>
                </p:nvSpPr>
                <p:spPr>
                  <a:xfrm>
                    <a:off x="944280" y="394920"/>
                    <a:ext cx="216360" cy="216360"/>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FFFFFF">
                          <a:alpha val="46666"/>
                        </a:srgbClr>
                      </a:gs>
                      <a:gs pos="100000">
                        <a:srgbClr val="0C0A9E">
                          <a:alpha val="46666"/>
                        </a:srgbClr>
                      </a:gs>
                    </a:gsLst>
                    <a:lin ang="2694000" scaled="0"/>
                  </a:gradFill>
                  <a:ln>
                    <a:noFill/>
                  </a:ln>
                </p:spPr>
              </p:sp>
              <p:sp>
                <p:nvSpPr>
                  <p:cNvPr id="454" name="Google Shape;454;p53"/>
                  <p:cNvSpPr/>
                  <p:nvPr/>
                </p:nvSpPr>
                <p:spPr>
                  <a:xfrm>
                    <a:off x="983880" y="354960"/>
                    <a:ext cx="216360" cy="216360"/>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FFFFFF">
                          <a:alpha val="46666"/>
                        </a:srgbClr>
                      </a:gs>
                      <a:gs pos="100000">
                        <a:srgbClr val="0C0A9E">
                          <a:alpha val="46666"/>
                        </a:srgbClr>
                      </a:gs>
                    </a:gsLst>
                    <a:lin ang="2694000" scaled="0"/>
                  </a:gradFill>
                  <a:ln>
                    <a:noFill/>
                  </a:ln>
                </p:spPr>
              </p:sp>
              <p:sp>
                <p:nvSpPr>
                  <p:cNvPr id="455" name="Google Shape;455;p53"/>
                  <p:cNvSpPr/>
                  <p:nvPr/>
                </p:nvSpPr>
                <p:spPr>
                  <a:xfrm>
                    <a:off x="1023840" y="315000"/>
                    <a:ext cx="216360" cy="216360"/>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FFFFFF">
                          <a:alpha val="46666"/>
                        </a:srgbClr>
                      </a:gs>
                      <a:gs pos="100000">
                        <a:srgbClr val="0C0A9E">
                          <a:alpha val="46666"/>
                        </a:srgbClr>
                      </a:gs>
                    </a:gsLst>
                    <a:lin ang="2694000" scaled="0"/>
                  </a:gradFill>
                  <a:ln>
                    <a:noFill/>
                  </a:ln>
                </p:spPr>
              </p:sp>
              <p:sp>
                <p:nvSpPr>
                  <p:cNvPr id="456" name="Google Shape;456;p53"/>
                  <p:cNvSpPr/>
                  <p:nvPr/>
                </p:nvSpPr>
                <p:spPr>
                  <a:xfrm>
                    <a:off x="1063440" y="275400"/>
                    <a:ext cx="216360" cy="216360"/>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FFFFFF">
                          <a:alpha val="46666"/>
                        </a:srgbClr>
                      </a:gs>
                      <a:gs pos="100000">
                        <a:srgbClr val="0C0A9E">
                          <a:alpha val="46666"/>
                        </a:srgbClr>
                      </a:gs>
                    </a:gsLst>
                    <a:lin ang="2694000" scaled="0"/>
                  </a:gradFill>
                  <a:ln>
                    <a:noFill/>
                  </a:ln>
                </p:spPr>
              </p:sp>
            </p:grpSp>
            <p:sp>
              <p:nvSpPr>
                <p:cNvPr id="457" name="Google Shape;457;p53"/>
                <p:cNvSpPr/>
                <p:nvPr/>
              </p:nvSpPr>
              <p:spPr>
                <a:xfrm>
                  <a:off x="874080" y="236520"/>
                  <a:ext cx="473040" cy="452880"/>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rgbClr val="0C0A9E">
                        <a:alpha val="20000"/>
                      </a:srgbClr>
                    </a:gs>
                    <a:gs pos="100000">
                      <a:srgbClr val="F5F8FF"/>
                    </a:gs>
                  </a:gsLst>
                  <a:lin ang="135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8" name="Google Shape;458;p53"/>
            <p:cNvGrpSpPr/>
            <p:nvPr/>
          </p:nvGrpSpPr>
          <p:grpSpPr>
            <a:xfrm>
              <a:off x="-2613186" y="-2768547"/>
              <a:ext cx="5849892" cy="6144054"/>
              <a:chOff x="-2613186" y="-2768547"/>
              <a:chExt cx="5849892" cy="6144054"/>
            </a:xfrm>
          </p:grpSpPr>
          <p:sp>
            <p:nvSpPr>
              <p:cNvPr id="459" name="Google Shape;459;p53"/>
              <p:cNvSpPr/>
              <p:nvPr/>
            </p:nvSpPr>
            <p:spPr>
              <a:xfrm rot="10521000">
                <a:off x="-748080" y="-878400"/>
                <a:ext cx="2780280" cy="240768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rgbClr val="FFFFFF">
                      <a:alpha val="0"/>
                    </a:srgbClr>
                  </a:gs>
                  <a:gs pos="100000">
                    <a:srgbClr val="0C0A9E">
                      <a:alpha val="49803"/>
                    </a:srgbClr>
                  </a:gs>
                </a:gsLst>
                <a:lin ang="20700001" scaled="0"/>
              </a:gradFill>
              <a:ln>
                <a:noFill/>
              </a:ln>
            </p:spPr>
          </p:sp>
          <p:pic>
            <p:nvPicPr>
              <p:cNvPr id="460" name="Google Shape;460;p53"/>
              <p:cNvPicPr preferRelativeResize="0"/>
              <p:nvPr/>
            </p:nvPicPr>
            <p:blipFill rotWithShape="1">
              <a:blip r:embed="rId14">
                <a:alphaModFix/>
              </a:blip>
              <a:srcRect t="17653" b="17662"/>
              <a:stretch/>
            </p:blipFill>
            <p:spPr>
              <a:xfrm rot="-7479000">
                <a:off x="-2133000" y="-1562400"/>
                <a:ext cx="4889520" cy="3731760"/>
              </a:xfrm>
              <a:prstGeom prst="rect">
                <a:avLst/>
              </a:prstGeom>
              <a:noFill/>
              <a:ln>
                <a:noFill/>
              </a:ln>
            </p:spPr>
          </p:pic>
        </p:grpSp>
        <p:grpSp>
          <p:nvGrpSpPr>
            <p:cNvPr id="461" name="Google Shape;461;p53"/>
            <p:cNvGrpSpPr/>
            <p:nvPr/>
          </p:nvGrpSpPr>
          <p:grpSpPr>
            <a:xfrm>
              <a:off x="-640231" y="-2729671"/>
              <a:ext cx="6190861" cy="6190861"/>
              <a:chOff x="-640231" y="-2729671"/>
              <a:chExt cx="6190861" cy="6190861"/>
            </a:xfrm>
          </p:grpSpPr>
          <p:sp>
            <p:nvSpPr>
              <p:cNvPr id="462" name="Google Shape;462;p53"/>
              <p:cNvSpPr/>
              <p:nvPr/>
            </p:nvSpPr>
            <p:spPr>
              <a:xfrm rot="-8100000">
                <a:off x="452160" y="-2008800"/>
                <a:ext cx="4006080" cy="4749120"/>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rgbClr val="0C0A9E"/>
                  </a:gs>
                  <a:gs pos="100000">
                    <a:srgbClr val="FFFFFF">
                      <a:alpha val="0"/>
                    </a:srgbClr>
                  </a:gs>
                </a:gsLst>
                <a:lin ang="18906001" scaled="0"/>
              </a:gradFill>
              <a:ln>
                <a:noFill/>
              </a:ln>
            </p:spPr>
          </p:sp>
          <p:sp>
            <p:nvSpPr>
              <p:cNvPr id="463" name="Google Shape;463;p53"/>
              <p:cNvSpPr/>
              <p:nvPr/>
            </p:nvSpPr>
            <p:spPr>
              <a:xfrm rot="-8100000">
                <a:off x="83520" y="-844920"/>
                <a:ext cx="2925000" cy="3057480"/>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rgbClr val="0C0A9E"/>
                  </a:gs>
                  <a:gs pos="100000">
                    <a:srgbClr val="FFFFFF">
                      <a:alpha val="0"/>
                    </a:srgbClr>
                  </a:gs>
                </a:gsLst>
                <a:lin ang="18906001" scaled="0"/>
              </a:gradFill>
              <a:ln>
                <a:noFill/>
              </a:ln>
            </p:spPr>
          </p:sp>
        </p:grpSp>
      </p:grpSp>
      <p:sp>
        <p:nvSpPr>
          <p:cNvPr id="464" name="Google Shape;464;p53"/>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5F8FF"/>
        </a:solidFill>
        <a:effectLst/>
      </p:bgPr>
    </p:bg>
    <p:spTree>
      <p:nvGrpSpPr>
        <p:cNvPr id="1" name="Shape 564"/>
        <p:cNvGrpSpPr/>
        <p:nvPr/>
      </p:nvGrpSpPr>
      <p:grpSpPr>
        <a:xfrm>
          <a:off x="0" y="0"/>
          <a:ext cx="0" cy="0"/>
          <a:chOff x="0" y="0"/>
          <a:chExt cx="0" cy="0"/>
        </a:xfrm>
      </p:grpSpPr>
      <p:sp>
        <p:nvSpPr>
          <p:cNvPr id="565" name="Google Shape;565;p79"/>
          <p:cNvSpPr txBox="1">
            <a:spLocks noGrp="1"/>
          </p:cNvSpPr>
          <p:nvPr>
            <p:ph type="title"/>
          </p:nvPr>
        </p:nvSpPr>
        <p:spPr>
          <a:xfrm>
            <a:off x="720000" y="2079360"/>
            <a:ext cx="5597640" cy="84132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66" name="Google Shape;566;p79"/>
          <p:cNvSpPr txBox="1">
            <a:spLocks noGrp="1"/>
          </p:cNvSpPr>
          <p:nvPr>
            <p:ph type="title" idx="2"/>
          </p:nvPr>
        </p:nvSpPr>
        <p:spPr>
          <a:xfrm>
            <a:off x="720000" y="1025640"/>
            <a:ext cx="1702080" cy="99324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grpSp>
        <p:nvGrpSpPr>
          <p:cNvPr id="567" name="Google Shape;567;p79"/>
          <p:cNvGrpSpPr/>
          <p:nvPr/>
        </p:nvGrpSpPr>
        <p:grpSpPr>
          <a:xfrm>
            <a:off x="-538733" y="-1717084"/>
            <a:ext cx="4166884" cy="4161375"/>
            <a:chOff x="-538733" y="-1717084"/>
            <a:chExt cx="4166884" cy="4161375"/>
          </a:xfrm>
        </p:grpSpPr>
        <p:grpSp>
          <p:nvGrpSpPr>
            <p:cNvPr id="568" name="Google Shape;568;p79"/>
            <p:cNvGrpSpPr/>
            <p:nvPr/>
          </p:nvGrpSpPr>
          <p:grpSpPr>
            <a:xfrm>
              <a:off x="-538733" y="-385373"/>
              <a:ext cx="1740586" cy="1288066"/>
              <a:chOff x="-538733" y="-385373"/>
              <a:chExt cx="1740586" cy="1288066"/>
            </a:xfrm>
          </p:grpSpPr>
          <p:sp>
            <p:nvSpPr>
              <p:cNvPr id="569" name="Google Shape;569;p79"/>
              <p:cNvSpPr/>
              <p:nvPr/>
            </p:nvSpPr>
            <p:spPr>
              <a:xfrm rot="2700000">
                <a:off x="-360000" y="-186840"/>
                <a:ext cx="930600" cy="891000"/>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rgbClr val="0C0A9E">
                      <a:alpha val="20000"/>
                    </a:srgbClr>
                  </a:gs>
                  <a:gs pos="100000">
                    <a:srgbClr val="F5F8FF"/>
                  </a:gs>
                </a:gsLst>
                <a:lin ang="135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79"/>
              <p:cNvSpPr/>
              <p:nvPr/>
            </p:nvSpPr>
            <p:spPr>
              <a:xfrm rot="2700000">
                <a:off x="92520" y="-186840"/>
                <a:ext cx="930600" cy="891000"/>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rgbClr val="0C0A9E">
                      <a:alpha val="20000"/>
                    </a:srgbClr>
                  </a:gs>
                  <a:gs pos="100000">
                    <a:srgbClr val="F5F8FF"/>
                  </a:gs>
                </a:gsLst>
                <a:lin ang="135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 name="Google Shape;571;p79"/>
            <p:cNvGrpSpPr/>
            <p:nvPr/>
          </p:nvGrpSpPr>
          <p:grpSpPr>
            <a:xfrm>
              <a:off x="201240" y="-185040"/>
              <a:ext cx="207720" cy="1824480"/>
              <a:chOff x="201240" y="-185040"/>
              <a:chExt cx="207720" cy="1824480"/>
            </a:xfrm>
          </p:grpSpPr>
          <p:sp>
            <p:nvSpPr>
              <p:cNvPr id="572" name="Google Shape;572;p79"/>
              <p:cNvSpPr/>
              <p:nvPr/>
            </p:nvSpPr>
            <p:spPr>
              <a:xfrm>
                <a:off x="201240" y="-185040"/>
                <a:ext cx="12240" cy="1824480"/>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srgbClr>
                  </a:gs>
                  <a:gs pos="100000">
                    <a:srgbClr val="FFFFFF">
                      <a:alpha val="46666"/>
                    </a:srgbClr>
                  </a:gs>
                </a:gsLst>
                <a:path path="circle">
                  <a:fillToRect l="50000" t="50000" r="50000" b="50000"/>
                </a:path>
                <a:tileRect/>
              </a:gradFill>
              <a:ln>
                <a:noFill/>
              </a:ln>
            </p:spPr>
          </p:sp>
          <p:sp>
            <p:nvSpPr>
              <p:cNvPr id="573" name="Google Shape;573;p79"/>
              <p:cNvSpPr/>
              <p:nvPr/>
            </p:nvSpPr>
            <p:spPr>
              <a:xfrm>
                <a:off x="396720" y="-185040"/>
                <a:ext cx="12240" cy="1824480"/>
              </a:xfrm>
              <a:custGeom>
                <a:avLst/>
                <a:gdLst/>
                <a:ahLst/>
                <a:cxnLst/>
                <a:rect l="l" t="t" r="r" b="b"/>
                <a:pathLst>
                  <a:path w="305" h="27731" extrusionOk="0">
                    <a:moveTo>
                      <a:pt x="0" y="1"/>
                    </a:moveTo>
                    <a:lnTo>
                      <a:pt x="0" y="27730"/>
                    </a:lnTo>
                    <a:lnTo>
                      <a:pt x="305" y="27730"/>
                    </a:lnTo>
                    <a:lnTo>
                      <a:pt x="305"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sp>
        </p:grpSp>
        <p:grpSp>
          <p:nvGrpSpPr>
            <p:cNvPr id="574" name="Google Shape;574;p79"/>
            <p:cNvGrpSpPr/>
            <p:nvPr/>
          </p:nvGrpSpPr>
          <p:grpSpPr>
            <a:xfrm>
              <a:off x="396550" y="-169730"/>
              <a:ext cx="699361" cy="478061"/>
              <a:chOff x="396550" y="-169730"/>
              <a:chExt cx="699361" cy="478061"/>
            </a:xfrm>
          </p:grpSpPr>
          <p:grpSp>
            <p:nvGrpSpPr>
              <p:cNvPr id="575" name="Google Shape;575;p79"/>
              <p:cNvGrpSpPr/>
              <p:nvPr/>
            </p:nvGrpSpPr>
            <p:grpSpPr>
              <a:xfrm>
                <a:off x="396550" y="-169730"/>
                <a:ext cx="478061" cy="478061"/>
                <a:chOff x="396550" y="-169730"/>
                <a:chExt cx="478061" cy="478061"/>
              </a:xfrm>
            </p:grpSpPr>
            <p:sp>
              <p:nvSpPr>
                <p:cNvPr id="576" name="Google Shape;576;p79"/>
                <p:cNvSpPr/>
                <p:nvPr/>
              </p:nvSpPr>
              <p:spPr>
                <a:xfrm rot="2700000">
                  <a:off x="462960" y="-96120"/>
                  <a:ext cx="345240" cy="330840"/>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rgbClr val="9900FF">
                        <a:alpha val="27843"/>
                      </a:srgbClr>
                    </a:gs>
                    <a:gs pos="100000">
                      <a:srgbClr val="F5F8FF"/>
                    </a:gs>
                  </a:gsLst>
                  <a:lin ang="135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 name="Google Shape;577;p79"/>
                <p:cNvGrpSpPr/>
                <p:nvPr/>
              </p:nvGrpSpPr>
              <p:grpSpPr>
                <a:xfrm>
                  <a:off x="441823" y="-68657"/>
                  <a:ext cx="387153" cy="222993"/>
                  <a:chOff x="441823" y="-68657"/>
                  <a:chExt cx="387153" cy="222993"/>
                </a:xfrm>
              </p:grpSpPr>
              <p:sp>
                <p:nvSpPr>
                  <p:cNvPr id="578" name="Google Shape;578;p79"/>
                  <p:cNvSpPr/>
                  <p:nvPr/>
                </p:nvSpPr>
                <p:spPr>
                  <a:xfrm rot="2700000">
                    <a:off x="474480" y="-36000"/>
                    <a:ext cx="157680" cy="157680"/>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srgbClr>
                      </a:gs>
                      <a:gs pos="100000">
                        <a:srgbClr val="FFFFFF">
                          <a:alpha val="46666"/>
                        </a:srgbClr>
                      </a:gs>
                    </a:gsLst>
                    <a:lin ang="5400000" scaled="0"/>
                  </a:gradFill>
                  <a:ln>
                    <a:noFill/>
                  </a:ln>
                </p:spPr>
              </p:sp>
              <p:sp>
                <p:nvSpPr>
                  <p:cNvPr id="579" name="Google Shape;579;p79"/>
                  <p:cNvSpPr/>
                  <p:nvPr/>
                </p:nvSpPr>
                <p:spPr>
                  <a:xfrm rot="2700000">
                    <a:off x="556560" y="-36000"/>
                    <a:ext cx="157680" cy="157680"/>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srgbClr>
                      </a:gs>
                      <a:gs pos="100000">
                        <a:srgbClr val="FFFFFF">
                          <a:alpha val="46666"/>
                        </a:srgbClr>
                      </a:gs>
                    </a:gsLst>
                    <a:lin ang="5400000" scaled="0"/>
                  </a:gradFill>
                  <a:ln>
                    <a:noFill/>
                  </a:ln>
                </p:spPr>
              </p:sp>
              <p:sp>
                <p:nvSpPr>
                  <p:cNvPr id="580" name="Google Shape;580;p79"/>
                  <p:cNvSpPr/>
                  <p:nvPr/>
                </p:nvSpPr>
                <p:spPr>
                  <a:xfrm rot="2700000">
                    <a:off x="597600" y="-36000"/>
                    <a:ext cx="157680" cy="157680"/>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srgbClr>
                      </a:gs>
                      <a:gs pos="100000">
                        <a:srgbClr val="FFFFFF">
                          <a:alpha val="46666"/>
                        </a:srgbClr>
                      </a:gs>
                    </a:gsLst>
                    <a:lin ang="5400000" scaled="0"/>
                  </a:gradFill>
                  <a:ln>
                    <a:noFill/>
                  </a:ln>
                </p:spPr>
              </p:sp>
              <p:sp>
                <p:nvSpPr>
                  <p:cNvPr id="581" name="Google Shape;581;p79"/>
                  <p:cNvSpPr/>
                  <p:nvPr/>
                </p:nvSpPr>
                <p:spPr>
                  <a:xfrm rot="2700000">
                    <a:off x="515520" y="-36000"/>
                    <a:ext cx="157680" cy="157680"/>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srgbClr>
                      </a:gs>
                      <a:gs pos="100000">
                        <a:srgbClr val="FFFFFF">
                          <a:alpha val="46666"/>
                        </a:srgbClr>
                      </a:gs>
                    </a:gsLst>
                    <a:lin ang="5400000" scaled="0"/>
                  </a:gradFill>
                  <a:ln>
                    <a:noFill/>
                  </a:ln>
                </p:spPr>
              </p:sp>
              <p:sp>
                <p:nvSpPr>
                  <p:cNvPr id="582" name="Google Shape;582;p79"/>
                  <p:cNvSpPr/>
                  <p:nvPr/>
                </p:nvSpPr>
                <p:spPr>
                  <a:xfrm rot="2700000">
                    <a:off x="638640" y="-36000"/>
                    <a:ext cx="157680" cy="157680"/>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srgbClr>
                      </a:gs>
                      <a:gs pos="100000">
                        <a:srgbClr val="FFFFFF">
                          <a:alpha val="46666"/>
                        </a:srgbClr>
                      </a:gs>
                    </a:gsLst>
                    <a:lin ang="5400000" scaled="0"/>
                  </a:gradFill>
                  <a:ln>
                    <a:noFill/>
                  </a:ln>
                </p:spPr>
              </p:sp>
            </p:grpSp>
          </p:grpSp>
          <p:sp>
            <p:nvSpPr>
              <p:cNvPr id="583" name="Google Shape;583;p79"/>
              <p:cNvSpPr/>
              <p:nvPr/>
            </p:nvSpPr>
            <p:spPr>
              <a:xfrm rot="-2700000">
                <a:off x="727920" y="-90000"/>
                <a:ext cx="324360" cy="2577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5882"/>
                    </a:srgbClr>
                  </a:gs>
                  <a:gs pos="100000">
                    <a:srgbClr val="FFFFFF">
                      <a:alpha val="0"/>
                    </a:srgbClr>
                  </a:gs>
                </a:gsLst>
                <a:path path="circle">
                  <a:fillToRect l="50000" t="50000" r="50000" b="50000"/>
                </a:path>
                <a:tileRect/>
              </a:gradFill>
              <a:ln>
                <a:noFill/>
              </a:ln>
            </p:spPr>
          </p:sp>
        </p:grpSp>
        <p:grpSp>
          <p:nvGrpSpPr>
            <p:cNvPr id="584" name="Google Shape;584;p79"/>
            <p:cNvGrpSpPr/>
            <p:nvPr/>
          </p:nvGrpSpPr>
          <p:grpSpPr>
            <a:xfrm>
              <a:off x="911106" y="-132894"/>
              <a:ext cx="591719" cy="404748"/>
              <a:chOff x="911106" y="-132894"/>
              <a:chExt cx="591719" cy="404748"/>
            </a:xfrm>
          </p:grpSpPr>
          <p:grpSp>
            <p:nvGrpSpPr>
              <p:cNvPr id="585" name="Google Shape;585;p79"/>
              <p:cNvGrpSpPr/>
              <p:nvPr/>
            </p:nvGrpSpPr>
            <p:grpSpPr>
              <a:xfrm>
                <a:off x="911106" y="-132894"/>
                <a:ext cx="404748" cy="404748"/>
                <a:chOff x="911106" y="-132894"/>
                <a:chExt cx="404748" cy="404748"/>
              </a:xfrm>
            </p:grpSpPr>
            <p:sp>
              <p:nvSpPr>
                <p:cNvPr id="586" name="Google Shape;586;p79"/>
                <p:cNvSpPr/>
                <p:nvPr/>
              </p:nvSpPr>
              <p:spPr>
                <a:xfrm rot="2700000">
                  <a:off x="967320" y="-70560"/>
                  <a:ext cx="292320" cy="280080"/>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rgbClr val="9900FF">
                        <a:alpha val="27843"/>
                      </a:srgbClr>
                    </a:gs>
                    <a:gs pos="100000">
                      <a:srgbClr val="F5F8FF"/>
                    </a:gs>
                  </a:gsLst>
                  <a:lin ang="135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 name="Google Shape;587;p79"/>
                <p:cNvGrpSpPr/>
                <p:nvPr/>
              </p:nvGrpSpPr>
              <p:grpSpPr>
                <a:xfrm>
                  <a:off x="948659" y="-47821"/>
                  <a:ext cx="327842" cy="189242"/>
                  <a:chOff x="948659" y="-47821"/>
                  <a:chExt cx="327842" cy="189242"/>
                </a:xfrm>
              </p:grpSpPr>
              <p:sp>
                <p:nvSpPr>
                  <p:cNvPr id="588" name="Google Shape;588;p79"/>
                  <p:cNvSpPr/>
                  <p:nvPr/>
                </p:nvSpPr>
                <p:spPr>
                  <a:xfrm rot="2700000">
                    <a:off x="976320" y="-20160"/>
                    <a:ext cx="133560" cy="133560"/>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srgbClr>
                      </a:gs>
                      <a:gs pos="100000">
                        <a:srgbClr val="FFFFFF">
                          <a:alpha val="46666"/>
                        </a:srgbClr>
                      </a:gs>
                    </a:gsLst>
                    <a:lin ang="5400000" scaled="0"/>
                  </a:gradFill>
                  <a:ln>
                    <a:noFill/>
                  </a:ln>
                </p:spPr>
              </p:sp>
              <p:sp>
                <p:nvSpPr>
                  <p:cNvPr id="589" name="Google Shape;589;p79"/>
                  <p:cNvSpPr/>
                  <p:nvPr/>
                </p:nvSpPr>
                <p:spPr>
                  <a:xfrm rot="2700000">
                    <a:off x="1046160" y="-20160"/>
                    <a:ext cx="133560" cy="133560"/>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srgbClr>
                      </a:gs>
                      <a:gs pos="100000">
                        <a:srgbClr val="FFFFFF">
                          <a:alpha val="46666"/>
                        </a:srgbClr>
                      </a:gs>
                    </a:gsLst>
                    <a:lin ang="5400000" scaled="0"/>
                  </a:gradFill>
                  <a:ln>
                    <a:noFill/>
                  </a:ln>
                </p:spPr>
              </p:sp>
              <p:sp>
                <p:nvSpPr>
                  <p:cNvPr id="590" name="Google Shape;590;p79"/>
                  <p:cNvSpPr/>
                  <p:nvPr/>
                </p:nvSpPr>
                <p:spPr>
                  <a:xfrm rot="2700000">
                    <a:off x="1080720" y="-20160"/>
                    <a:ext cx="133560" cy="133560"/>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srgbClr>
                      </a:gs>
                      <a:gs pos="100000">
                        <a:srgbClr val="FFFFFF">
                          <a:alpha val="46666"/>
                        </a:srgbClr>
                      </a:gs>
                    </a:gsLst>
                    <a:lin ang="5400000" scaled="0"/>
                  </a:gradFill>
                  <a:ln>
                    <a:noFill/>
                  </a:ln>
                </p:spPr>
              </p:sp>
              <p:sp>
                <p:nvSpPr>
                  <p:cNvPr id="591" name="Google Shape;591;p79"/>
                  <p:cNvSpPr/>
                  <p:nvPr/>
                </p:nvSpPr>
                <p:spPr>
                  <a:xfrm rot="2700000">
                    <a:off x="1011240" y="-19800"/>
                    <a:ext cx="133560" cy="133560"/>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srgbClr>
                      </a:gs>
                      <a:gs pos="100000">
                        <a:srgbClr val="FFFFFF">
                          <a:alpha val="46666"/>
                        </a:srgbClr>
                      </a:gs>
                    </a:gsLst>
                    <a:lin ang="5400000" scaled="0"/>
                  </a:gradFill>
                  <a:ln>
                    <a:noFill/>
                  </a:ln>
                </p:spPr>
              </p:sp>
              <p:sp>
                <p:nvSpPr>
                  <p:cNvPr id="592" name="Google Shape;592;p79"/>
                  <p:cNvSpPr/>
                  <p:nvPr/>
                </p:nvSpPr>
                <p:spPr>
                  <a:xfrm rot="2700000">
                    <a:off x="1115280" y="-19800"/>
                    <a:ext cx="133560" cy="133560"/>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srgbClr>
                      </a:gs>
                      <a:gs pos="100000">
                        <a:srgbClr val="FFFFFF">
                          <a:alpha val="46666"/>
                        </a:srgbClr>
                      </a:gs>
                    </a:gsLst>
                    <a:lin ang="5400000" scaled="0"/>
                  </a:gradFill>
                  <a:ln>
                    <a:noFill/>
                  </a:ln>
                </p:spPr>
              </p:sp>
            </p:grpSp>
          </p:grpSp>
          <p:sp>
            <p:nvSpPr>
              <p:cNvPr id="593" name="Google Shape;593;p79"/>
              <p:cNvSpPr/>
              <p:nvPr/>
            </p:nvSpPr>
            <p:spPr>
              <a:xfrm rot="-2700000">
                <a:off x="1191240" y="-65520"/>
                <a:ext cx="274680" cy="2181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5882"/>
                    </a:srgbClr>
                  </a:gs>
                  <a:gs pos="100000">
                    <a:srgbClr val="FFFFFF">
                      <a:alpha val="0"/>
                    </a:srgbClr>
                  </a:gs>
                </a:gsLst>
                <a:path path="circle">
                  <a:fillToRect l="50000" t="50000" r="50000" b="50000"/>
                </a:path>
                <a:tileRect/>
              </a:gradFill>
              <a:ln>
                <a:noFill/>
              </a:ln>
            </p:spPr>
          </p:sp>
        </p:grpSp>
        <p:grpSp>
          <p:nvGrpSpPr>
            <p:cNvPr id="594" name="Google Shape;594;p79"/>
            <p:cNvGrpSpPr/>
            <p:nvPr/>
          </p:nvGrpSpPr>
          <p:grpSpPr>
            <a:xfrm>
              <a:off x="-44810" y="487990"/>
              <a:ext cx="699361" cy="478061"/>
              <a:chOff x="-44810" y="487990"/>
              <a:chExt cx="699361" cy="478061"/>
            </a:xfrm>
          </p:grpSpPr>
          <p:grpSp>
            <p:nvGrpSpPr>
              <p:cNvPr id="595" name="Google Shape;595;p79"/>
              <p:cNvGrpSpPr/>
              <p:nvPr/>
            </p:nvGrpSpPr>
            <p:grpSpPr>
              <a:xfrm>
                <a:off x="-44810" y="487990"/>
                <a:ext cx="478061" cy="478061"/>
                <a:chOff x="-44810" y="487990"/>
                <a:chExt cx="478061" cy="478061"/>
              </a:xfrm>
            </p:grpSpPr>
            <p:sp>
              <p:nvSpPr>
                <p:cNvPr id="596" name="Google Shape;596;p79"/>
                <p:cNvSpPr/>
                <p:nvPr/>
              </p:nvSpPr>
              <p:spPr>
                <a:xfrm rot="2700000">
                  <a:off x="21600" y="561600"/>
                  <a:ext cx="345240" cy="330840"/>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rgbClr val="9900FF">
                        <a:alpha val="27843"/>
                      </a:srgbClr>
                    </a:gs>
                    <a:gs pos="100000">
                      <a:srgbClr val="F5F8FF"/>
                    </a:gs>
                  </a:gsLst>
                  <a:lin ang="135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 name="Google Shape;597;p79"/>
                <p:cNvGrpSpPr/>
                <p:nvPr/>
              </p:nvGrpSpPr>
              <p:grpSpPr>
                <a:xfrm>
                  <a:off x="-257" y="588703"/>
                  <a:ext cx="387513" cy="222993"/>
                  <a:chOff x="-257" y="588703"/>
                  <a:chExt cx="387513" cy="222993"/>
                </a:xfrm>
              </p:grpSpPr>
              <p:sp>
                <p:nvSpPr>
                  <p:cNvPr id="598" name="Google Shape;598;p79"/>
                  <p:cNvSpPr/>
                  <p:nvPr/>
                </p:nvSpPr>
                <p:spPr>
                  <a:xfrm rot="2700000">
                    <a:off x="32400" y="621360"/>
                    <a:ext cx="157680" cy="157680"/>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srgbClr>
                      </a:gs>
                      <a:gs pos="100000">
                        <a:srgbClr val="FFFFFF">
                          <a:alpha val="46666"/>
                        </a:srgbClr>
                      </a:gs>
                    </a:gsLst>
                    <a:lin ang="5400000" scaled="0"/>
                  </a:gradFill>
                  <a:ln>
                    <a:noFill/>
                  </a:ln>
                </p:spPr>
              </p:sp>
              <p:sp>
                <p:nvSpPr>
                  <p:cNvPr id="599" name="Google Shape;599;p79"/>
                  <p:cNvSpPr/>
                  <p:nvPr/>
                </p:nvSpPr>
                <p:spPr>
                  <a:xfrm rot="2700000">
                    <a:off x="114840" y="621360"/>
                    <a:ext cx="157680" cy="157680"/>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srgbClr>
                      </a:gs>
                      <a:gs pos="100000">
                        <a:srgbClr val="FFFFFF">
                          <a:alpha val="46666"/>
                        </a:srgbClr>
                      </a:gs>
                    </a:gsLst>
                    <a:lin ang="5400000" scaled="0"/>
                  </a:gradFill>
                  <a:ln>
                    <a:noFill/>
                  </a:ln>
                </p:spPr>
              </p:sp>
              <p:sp>
                <p:nvSpPr>
                  <p:cNvPr id="600" name="Google Shape;600;p79"/>
                  <p:cNvSpPr/>
                  <p:nvPr/>
                </p:nvSpPr>
                <p:spPr>
                  <a:xfrm rot="2700000">
                    <a:off x="155520" y="621360"/>
                    <a:ext cx="157680" cy="157680"/>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srgbClr>
                      </a:gs>
                      <a:gs pos="100000">
                        <a:srgbClr val="FFFFFF">
                          <a:alpha val="46666"/>
                        </a:srgbClr>
                      </a:gs>
                    </a:gsLst>
                    <a:lin ang="5400000" scaled="0"/>
                  </a:gradFill>
                  <a:ln>
                    <a:noFill/>
                  </a:ln>
                </p:spPr>
              </p:sp>
              <p:sp>
                <p:nvSpPr>
                  <p:cNvPr id="601" name="Google Shape;601;p79"/>
                  <p:cNvSpPr/>
                  <p:nvPr/>
                </p:nvSpPr>
                <p:spPr>
                  <a:xfrm rot="2700000">
                    <a:off x="73440" y="621360"/>
                    <a:ext cx="157680" cy="157680"/>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srgbClr>
                      </a:gs>
                      <a:gs pos="100000">
                        <a:srgbClr val="FFFFFF">
                          <a:alpha val="46666"/>
                        </a:srgbClr>
                      </a:gs>
                    </a:gsLst>
                    <a:lin ang="5400000" scaled="0"/>
                  </a:gradFill>
                  <a:ln>
                    <a:noFill/>
                  </a:ln>
                </p:spPr>
              </p:sp>
              <p:sp>
                <p:nvSpPr>
                  <p:cNvPr id="602" name="Google Shape;602;p79"/>
                  <p:cNvSpPr/>
                  <p:nvPr/>
                </p:nvSpPr>
                <p:spPr>
                  <a:xfrm rot="2700000">
                    <a:off x="196920" y="621360"/>
                    <a:ext cx="157680" cy="157680"/>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srgbClr>
                      </a:gs>
                      <a:gs pos="100000">
                        <a:srgbClr val="FFFFFF">
                          <a:alpha val="46666"/>
                        </a:srgbClr>
                      </a:gs>
                    </a:gsLst>
                    <a:lin ang="5400000" scaled="0"/>
                  </a:gradFill>
                  <a:ln>
                    <a:noFill/>
                  </a:ln>
                </p:spPr>
              </p:sp>
            </p:grpSp>
          </p:grpSp>
          <p:sp>
            <p:nvSpPr>
              <p:cNvPr id="603" name="Google Shape;603;p79"/>
              <p:cNvSpPr/>
              <p:nvPr/>
            </p:nvSpPr>
            <p:spPr>
              <a:xfrm rot="-2700000">
                <a:off x="286560" y="567360"/>
                <a:ext cx="324360" cy="2577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5882"/>
                    </a:srgbClr>
                  </a:gs>
                  <a:gs pos="100000">
                    <a:srgbClr val="FFFFFF">
                      <a:alpha val="0"/>
                    </a:srgbClr>
                  </a:gs>
                </a:gsLst>
                <a:path path="circle">
                  <a:fillToRect l="50000" t="50000" r="50000" b="50000"/>
                </a:path>
                <a:tileRect/>
              </a:gradFill>
              <a:ln>
                <a:noFill/>
              </a:ln>
            </p:spPr>
          </p:sp>
        </p:grpSp>
        <p:grpSp>
          <p:nvGrpSpPr>
            <p:cNvPr id="604" name="Google Shape;604;p79"/>
            <p:cNvGrpSpPr/>
            <p:nvPr/>
          </p:nvGrpSpPr>
          <p:grpSpPr>
            <a:xfrm>
              <a:off x="-293831" y="-1717084"/>
              <a:ext cx="3921982" cy="4161375"/>
              <a:chOff x="-293831" y="-1717084"/>
              <a:chExt cx="3921982" cy="4161375"/>
            </a:xfrm>
          </p:grpSpPr>
          <p:sp>
            <p:nvSpPr>
              <p:cNvPr id="605" name="Google Shape;605;p79"/>
              <p:cNvSpPr/>
              <p:nvPr/>
            </p:nvSpPr>
            <p:spPr>
              <a:xfrm rot="-8100000">
                <a:off x="613800" y="-1485720"/>
                <a:ext cx="1997640" cy="3242880"/>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F5F8FF"/>
                  </a:gs>
                  <a:gs pos="22000">
                    <a:srgbClr val="F5F8FF"/>
                  </a:gs>
                  <a:gs pos="100000">
                    <a:srgbClr val="EB9109"/>
                  </a:gs>
                </a:gsLst>
                <a:lin ang="108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79"/>
              <p:cNvSpPr/>
              <p:nvPr/>
            </p:nvSpPr>
            <p:spPr>
              <a:xfrm rot="-8100000">
                <a:off x="164520" y="-283680"/>
                <a:ext cx="1852920" cy="1936800"/>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rgbClr val="0C0A9E"/>
                  </a:gs>
                  <a:gs pos="100000">
                    <a:srgbClr val="FFFFFF">
                      <a:alpha val="0"/>
                    </a:srgbClr>
                  </a:gs>
                </a:gsLst>
                <a:lin ang="5400000" scaled="0"/>
              </a:gradFill>
              <a:ln>
                <a:noFill/>
              </a:ln>
            </p:spPr>
          </p:sp>
          <p:sp>
            <p:nvSpPr>
              <p:cNvPr id="607" name="Google Shape;607;p79"/>
              <p:cNvSpPr/>
              <p:nvPr/>
            </p:nvSpPr>
            <p:spPr>
              <a:xfrm rot="-8100000">
                <a:off x="398160" y="-1020960"/>
                <a:ext cx="2538000" cy="3008520"/>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rgbClr val="0C0A9E"/>
                  </a:gs>
                  <a:gs pos="100000">
                    <a:srgbClr val="FFFFFF">
                      <a:alpha val="0"/>
                    </a:srgbClr>
                  </a:gs>
                </a:gsLst>
                <a:lin ang="5400000" scaled="0"/>
              </a:gradFill>
              <a:ln>
                <a:noFill/>
              </a:ln>
            </p:spPr>
          </p:sp>
        </p:grpSp>
      </p:grpSp>
      <p:sp>
        <p:nvSpPr>
          <p:cNvPr id="608" name="Google Shape;608;p79"/>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5F8FF"/>
        </a:solidFill>
        <a:effectLst/>
      </p:bgPr>
    </p:bg>
    <p:spTree>
      <p:nvGrpSpPr>
        <p:cNvPr id="1" name="Shape 657"/>
        <p:cNvGrpSpPr/>
        <p:nvPr/>
      </p:nvGrpSpPr>
      <p:grpSpPr>
        <a:xfrm>
          <a:off x="0" y="0"/>
          <a:ext cx="0" cy="0"/>
          <a:chOff x="0" y="0"/>
          <a:chExt cx="0" cy="0"/>
        </a:xfrm>
      </p:grpSpPr>
      <p:grpSp>
        <p:nvGrpSpPr>
          <p:cNvPr id="658" name="Google Shape;658;p92"/>
          <p:cNvGrpSpPr/>
          <p:nvPr/>
        </p:nvGrpSpPr>
        <p:grpSpPr>
          <a:xfrm>
            <a:off x="4845068" y="2444408"/>
            <a:ext cx="4759372" cy="4752957"/>
            <a:chOff x="4845068" y="2444408"/>
            <a:chExt cx="4759372" cy="4752957"/>
          </a:xfrm>
        </p:grpSpPr>
        <p:pic>
          <p:nvPicPr>
            <p:cNvPr id="659" name="Google Shape;659;p92"/>
            <p:cNvPicPr preferRelativeResize="0"/>
            <p:nvPr/>
          </p:nvPicPr>
          <p:blipFill rotWithShape="1">
            <a:blip r:embed="rId13">
              <a:alphaModFix/>
            </a:blip>
            <a:srcRect l="16959" t="24713" r="7121" b="26173"/>
            <a:stretch/>
          </p:blipFill>
          <p:spPr>
            <a:xfrm flipH="1">
              <a:off x="5988960" y="3542040"/>
              <a:ext cx="3615480" cy="2759400"/>
            </a:xfrm>
            <a:prstGeom prst="rect">
              <a:avLst/>
            </a:prstGeom>
            <a:noFill/>
            <a:ln>
              <a:noFill/>
            </a:ln>
          </p:spPr>
        </p:pic>
        <p:grpSp>
          <p:nvGrpSpPr>
            <p:cNvPr id="660" name="Google Shape;660;p92"/>
            <p:cNvGrpSpPr/>
            <p:nvPr/>
          </p:nvGrpSpPr>
          <p:grpSpPr>
            <a:xfrm>
              <a:off x="4845068" y="2444408"/>
              <a:ext cx="4759079" cy="4752957"/>
              <a:chOff x="4845068" y="2444408"/>
              <a:chExt cx="4759079" cy="4752957"/>
            </a:xfrm>
          </p:grpSpPr>
          <p:grpSp>
            <p:nvGrpSpPr>
              <p:cNvPr id="661" name="Google Shape;661;p92"/>
              <p:cNvGrpSpPr/>
              <p:nvPr/>
            </p:nvGrpSpPr>
            <p:grpSpPr>
              <a:xfrm>
                <a:off x="8521560" y="3363480"/>
                <a:ext cx="237600" cy="2083680"/>
                <a:chOff x="8521560" y="3363480"/>
                <a:chExt cx="237600" cy="2083680"/>
              </a:xfrm>
            </p:grpSpPr>
            <p:sp>
              <p:nvSpPr>
                <p:cNvPr id="662" name="Google Shape;662;p92"/>
                <p:cNvSpPr/>
                <p:nvPr/>
              </p:nvSpPr>
              <p:spPr>
                <a:xfrm rot="10800000">
                  <a:off x="8745120" y="3363480"/>
                  <a:ext cx="14040" cy="2083680"/>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srgbClr>
                    </a:gs>
                    <a:gs pos="100000">
                      <a:srgbClr val="FFFFFF">
                        <a:alpha val="46666"/>
                      </a:srgbClr>
                    </a:gs>
                  </a:gsLst>
                  <a:path path="circle">
                    <a:fillToRect l="50000" t="50000" r="50000" b="50000"/>
                  </a:path>
                  <a:tileRect/>
                </a:gradFill>
                <a:ln>
                  <a:noFill/>
                </a:ln>
              </p:spPr>
            </p:sp>
            <p:sp>
              <p:nvSpPr>
                <p:cNvPr id="663" name="Google Shape;663;p92"/>
                <p:cNvSpPr/>
                <p:nvPr/>
              </p:nvSpPr>
              <p:spPr>
                <a:xfrm rot="10800000">
                  <a:off x="8521560" y="3363480"/>
                  <a:ext cx="14040" cy="2083680"/>
                </a:xfrm>
                <a:custGeom>
                  <a:avLst/>
                  <a:gdLst/>
                  <a:ahLst/>
                  <a:cxnLst/>
                  <a:rect l="l" t="t" r="r" b="b"/>
                  <a:pathLst>
                    <a:path w="305" h="27731" extrusionOk="0">
                      <a:moveTo>
                        <a:pt x="0" y="1"/>
                      </a:moveTo>
                      <a:lnTo>
                        <a:pt x="0" y="27730"/>
                      </a:lnTo>
                      <a:lnTo>
                        <a:pt x="305" y="27730"/>
                      </a:lnTo>
                      <a:lnTo>
                        <a:pt x="305"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sp>
          </p:grpSp>
          <p:grpSp>
            <p:nvGrpSpPr>
              <p:cNvPr id="664" name="Google Shape;664;p92"/>
              <p:cNvGrpSpPr/>
              <p:nvPr/>
            </p:nvGrpSpPr>
            <p:grpSpPr>
              <a:xfrm>
                <a:off x="4845068" y="2444408"/>
                <a:ext cx="4479465" cy="4752957"/>
                <a:chOff x="4845068" y="2444408"/>
                <a:chExt cx="4479465" cy="4752957"/>
              </a:xfrm>
            </p:grpSpPr>
            <p:sp>
              <p:nvSpPr>
                <p:cNvPr id="665" name="Google Shape;665;p92"/>
                <p:cNvSpPr/>
                <p:nvPr/>
              </p:nvSpPr>
              <p:spPr>
                <a:xfrm rot="2700000">
                  <a:off x="5635440" y="2966040"/>
                  <a:ext cx="2898720" cy="3436200"/>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rgbClr val="0C0A9E"/>
                    </a:gs>
                    <a:gs pos="100000">
                      <a:srgbClr val="FFFFFF">
                        <a:alpha val="0"/>
                      </a:srgbClr>
                    </a:gs>
                  </a:gsLst>
                  <a:lin ang="5400000" scaled="0"/>
                </a:gradFill>
                <a:ln>
                  <a:noFill/>
                </a:ln>
              </p:spPr>
            </p:sp>
            <p:sp>
              <p:nvSpPr>
                <p:cNvPr id="666" name="Google Shape;666;p92"/>
                <p:cNvSpPr/>
                <p:nvPr/>
              </p:nvSpPr>
              <p:spPr>
                <a:xfrm rot="2700000">
                  <a:off x="6684120" y="3348000"/>
                  <a:ext cx="2116440" cy="2212200"/>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rgbClr val="0C0A9E"/>
                    </a:gs>
                    <a:gs pos="100000">
                      <a:srgbClr val="FFFFFF">
                        <a:alpha val="0"/>
                      </a:srgbClr>
                    </a:gs>
                  </a:gsLst>
                  <a:lin ang="5400000" scaled="0"/>
                </a:gradFill>
                <a:ln>
                  <a:noFill/>
                </a:ln>
              </p:spPr>
            </p:sp>
            <p:sp>
              <p:nvSpPr>
                <p:cNvPr id="667" name="Google Shape;667;p92"/>
                <p:cNvSpPr/>
                <p:nvPr/>
              </p:nvSpPr>
              <p:spPr>
                <a:xfrm rot="2700000">
                  <a:off x="6005520" y="3229200"/>
                  <a:ext cx="2281320" cy="3704040"/>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F5F8FF"/>
                    </a:gs>
                    <a:gs pos="22000">
                      <a:srgbClr val="F5F8FF"/>
                    </a:gs>
                    <a:gs pos="100000">
                      <a:srgbClr val="EB9109"/>
                    </a:gs>
                  </a:gsLst>
                  <a:lin ang="108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 name="Google Shape;668;p92"/>
              <p:cNvGrpSpPr/>
              <p:nvPr/>
            </p:nvGrpSpPr>
            <p:grpSpPr>
              <a:xfrm>
                <a:off x="8240628" y="4132486"/>
                <a:ext cx="798746" cy="546028"/>
                <a:chOff x="8240628" y="4132486"/>
                <a:chExt cx="798746" cy="546028"/>
              </a:xfrm>
            </p:grpSpPr>
            <p:grpSp>
              <p:nvGrpSpPr>
                <p:cNvPr id="669" name="Google Shape;669;p92"/>
                <p:cNvGrpSpPr/>
                <p:nvPr/>
              </p:nvGrpSpPr>
              <p:grpSpPr>
                <a:xfrm>
                  <a:off x="8493346" y="4132486"/>
                  <a:ext cx="546028" cy="546028"/>
                  <a:chOff x="8493346" y="4132486"/>
                  <a:chExt cx="546028" cy="546028"/>
                </a:xfrm>
              </p:grpSpPr>
              <p:sp>
                <p:nvSpPr>
                  <p:cNvPr id="670" name="Google Shape;670;p92"/>
                  <p:cNvSpPr/>
                  <p:nvPr/>
                </p:nvSpPr>
                <p:spPr>
                  <a:xfrm rot="-8100000">
                    <a:off x="8569080" y="4216680"/>
                    <a:ext cx="394560" cy="377640"/>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rgbClr val="9900FF">
                          <a:alpha val="27843"/>
                        </a:srgbClr>
                      </a:gs>
                      <a:gs pos="100000">
                        <a:srgbClr val="F5F8FF"/>
                      </a:gs>
                    </a:gsLst>
                    <a:lin ang="135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92"/>
                  <p:cNvGrpSpPr/>
                  <p:nvPr/>
                </p:nvGrpSpPr>
                <p:grpSpPr>
                  <a:xfrm>
                    <a:off x="8545766" y="4307846"/>
                    <a:ext cx="442628" cy="255428"/>
                    <a:chOff x="8545766" y="4307846"/>
                    <a:chExt cx="442628" cy="255428"/>
                  </a:xfrm>
                </p:grpSpPr>
                <p:sp>
                  <p:nvSpPr>
                    <p:cNvPr id="672" name="Google Shape;672;p92"/>
                    <p:cNvSpPr/>
                    <p:nvPr/>
                  </p:nvSpPr>
                  <p:spPr>
                    <a:xfrm rot="-8100000">
                      <a:off x="8770680" y="4345560"/>
                      <a:ext cx="180360" cy="180360"/>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srgbClr>
                        </a:gs>
                        <a:gs pos="100000">
                          <a:srgbClr val="FFFFFF">
                            <a:alpha val="46666"/>
                          </a:srgbClr>
                        </a:gs>
                      </a:gsLst>
                      <a:lin ang="5400000" scaled="0"/>
                    </a:gradFill>
                    <a:ln>
                      <a:noFill/>
                    </a:ln>
                  </p:spPr>
                </p:sp>
                <p:sp>
                  <p:nvSpPr>
                    <p:cNvPr id="673" name="Google Shape;673;p92"/>
                    <p:cNvSpPr/>
                    <p:nvPr/>
                  </p:nvSpPr>
                  <p:spPr>
                    <a:xfrm rot="-8100000">
                      <a:off x="8723880" y="4345200"/>
                      <a:ext cx="180360" cy="180360"/>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srgbClr>
                        </a:gs>
                        <a:gs pos="100000">
                          <a:srgbClr val="FFFFFF">
                            <a:alpha val="46666"/>
                          </a:srgbClr>
                        </a:gs>
                      </a:gsLst>
                      <a:lin ang="5400000" scaled="0"/>
                    </a:gradFill>
                    <a:ln>
                      <a:noFill/>
                    </a:ln>
                  </p:spPr>
                </p:sp>
                <p:sp>
                  <p:nvSpPr>
                    <p:cNvPr id="674" name="Google Shape;674;p92"/>
                    <p:cNvSpPr/>
                    <p:nvPr/>
                  </p:nvSpPr>
                  <p:spPr>
                    <a:xfrm rot="-8100000">
                      <a:off x="8677080" y="4345560"/>
                      <a:ext cx="180360" cy="180360"/>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srgbClr>
                        </a:gs>
                        <a:gs pos="100000">
                          <a:srgbClr val="FFFFFF">
                            <a:alpha val="46666"/>
                          </a:srgbClr>
                        </a:gs>
                      </a:gsLst>
                      <a:lin ang="5400000" scaled="0"/>
                    </a:gradFill>
                    <a:ln>
                      <a:noFill/>
                    </a:ln>
                  </p:spPr>
                </p:sp>
                <p:sp>
                  <p:nvSpPr>
                    <p:cNvPr id="675" name="Google Shape;675;p92"/>
                    <p:cNvSpPr/>
                    <p:nvPr/>
                  </p:nvSpPr>
                  <p:spPr>
                    <a:xfrm rot="-8100000">
                      <a:off x="8630280" y="4345560"/>
                      <a:ext cx="180360" cy="180360"/>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srgbClr>
                        </a:gs>
                        <a:gs pos="100000">
                          <a:srgbClr val="FFFFFF">
                            <a:alpha val="46666"/>
                          </a:srgbClr>
                        </a:gs>
                      </a:gsLst>
                      <a:lin ang="5400000" scaled="0"/>
                    </a:gradFill>
                    <a:ln>
                      <a:noFill/>
                    </a:ln>
                  </p:spPr>
                </p:sp>
                <p:sp>
                  <p:nvSpPr>
                    <p:cNvPr id="676" name="Google Shape;676;p92"/>
                    <p:cNvSpPr/>
                    <p:nvPr/>
                  </p:nvSpPr>
                  <p:spPr>
                    <a:xfrm rot="-8100000">
                      <a:off x="8583120" y="4345200"/>
                      <a:ext cx="180360" cy="180360"/>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srgbClr>
                        </a:gs>
                        <a:gs pos="100000">
                          <a:srgbClr val="FFFFFF">
                            <a:alpha val="46666"/>
                          </a:srgbClr>
                        </a:gs>
                      </a:gsLst>
                      <a:lin ang="5400000" scaled="0"/>
                    </a:gradFill>
                    <a:ln>
                      <a:noFill/>
                    </a:ln>
                  </p:spPr>
                </p:sp>
              </p:grpSp>
            </p:grpSp>
            <p:sp>
              <p:nvSpPr>
                <p:cNvPr id="677" name="Google Shape;677;p92"/>
                <p:cNvSpPr/>
                <p:nvPr/>
              </p:nvSpPr>
              <p:spPr>
                <a:xfrm rot="8100000">
                  <a:off x="8290440" y="4293000"/>
                  <a:ext cx="370800" cy="29448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5882"/>
                      </a:srgbClr>
                    </a:gs>
                    <a:gs pos="100000">
                      <a:srgbClr val="FFFFFF">
                        <a:alpha val="0"/>
                      </a:srgbClr>
                    </a:gs>
                  </a:gsLst>
                  <a:path path="circle">
                    <a:fillToRect l="50000" t="50000" r="50000" b="50000"/>
                  </a:path>
                  <a:tileRect/>
                </a:gradFill>
                <a:ln>
                  <a:noFill/>
                </a:ln>
              </p:spPr>
            </p:sp>
          </p:grpSp>
          <p:grpSp>
            <p:nvGrpSpPr>
              <p:cNvPr id="678" name="Google Shape;678;p92"/>
              <p:cNvGrpSpPr/>
              <p:nvPr/>
            </p:nvGrpSpPr>
            <p:grpSpPr>
              <a:xfrm>
                <a:off x="7272015" y="4925141"/>
                <a:ext cx="675724" cy="462278"/>
                <a:chOff x="7272015" y="4925141"/>
                <a:chExt cx="675724" cy="462278"/>
              </a:xfrm>
            </p:grpSpPr>
            <p:grpSp>
              <p:nvGrpSpPr>
                <p:cNvPr id="679" name="Google Shape;679;p92"/>
                <p:cNvGrpSpPr/>
                <p:nvPr/>
              </p:nvGrpSpPr>
              <p:grpSpPr>
                <a:xfrm>
                  <a:off x="7485461" y="4925141"/>
                  <a:ext cx="462278" cy="462278"/>
                  <a:chOff x="7485461" y="4925141"/>
                  <a:chExt cx="462278" cy="462278"/>
                </a:xfrm>
              </p:grpSpPr>
              <p:sp>
                <p:nvSpPr>
                  <p:cNvPr id="680" name="Google Shape;680;p92"/>
                  <p:cNvSpPr/>
                  <p:nvPr/>
                </p:nvSpPr>
                <p:spPr>
                  <a:xfrm rot="-8100000">
                    <a:off x="7549560" y="4996440"/>
                    <a:ext cx="334080" cy="319680"/>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rgbClr val="9900FF">
                          <a:alpha val="27843"/>
                        </a:srgbClr>
                      </a:gs>
                      <a:gs pos="100000">
                        <a:srgbClr val="F5F8FF"/>
                      </a:gs>
                    </a:gsLst>
                    <a:lin ang="135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 name="Google Shape;681;p92"/>
                  <p:cNvGrpSpPr/>
                  <p:nvPr/>
                </p:nvGrpSpPr>
                <p:grpSpPr>
                  <a:xfrm>
                    <a:off x="7530547" y="5074267"/>
                    <a:ext cx="374626" cy="215866"/>
                    <a:chOff x="7530547" y="5074267"/>
                    <a:chExt cx="374626" cy="215866"/>
                  </a:xfrm>
                </p:grpSpPr>
                <p:sp>
                  <p:nvSpPr>
                    <p:cNvPr id="682" name="Google Shape;682;p92"/>
                    <p:cNvSpPr/>
                    <p:nvPr/>
                  </p:nvSpPr>
                  <p:spPr>
                    <a:xfrm rot="-8100000">
                      <a:off x="7720920" y="5105880"/>
                      <a:ext cx="152640" cy="152640"/>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srgbClr>
                        </a:gs>
                        <a:gs pos="100000">
                          <a:srgbClr val="FFFFFF">
                            <a:alpha val="46666"/>
                          </a:srgbClr>
                        </a:gs>
                      </a:gsLst>
                      <a:lin ang="5400000" scaled="0"/>
                    </a:gradFill>
                    <a:ln>
                      <a:noFill/>
                    </a:ln>
                  </p:spPr>
                </p:sp>
                <p:sp>
                  <p:nvSpPr>
                    <p:cNvPr id="683" name="Google Shape;683;p92"/>
                    <p:cNvSpPr/>
                    <p:nvPr/>
                  </p:nvSpPr>
                  <p:spPr>
                    <a:xfrm rot="-8100000">
                      <a:off x="7680960" y="5105880"/>
                      <a:ext cx="152640" cy="152640"/>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srgbClr>
                        </a:gs>
                        <a:gs pos="100000">
                          <a:srgbClr val="FFFFFF">
                            <a:alpha val="46666"/>
                          </a:srgbClr>
                        </a:gs>
                      </a:gsLst>
                      <a:lin ang="5400000" scaled="0"/>
                    </a:gradFill>
                    <a:ln>
                      <a:noFill/>
                    </a:ln>
                  </p:spPr>
                </p:sp>
                <p:sp>
                  <p:nvSpPr>
                    <p:cNvPr id="684" name="Google Shape;684;p92"/>
                    <p:cNvSpPr/>
                    <p:nvPr/>
                  </p:nvSpPr>
                  <p:spPr>
                    <a:xfrm rot="-8100000">
                      <a:off x="7641360" y="5105880"/>
                      <a:ext cx="152640" cy="152640"/>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srgbClr>
                        </a:gs>
                        <a:gs pos="100000">
                          <a:srgbClr val="FFFFFF">
                            <a:alpha val="46666"/>
                          </a:srgbClr>
                        </a:gs>
                      </a:gsLst>
                      <a:lin ang="5400000" scaled="0"/>
                    </a:gradFill>
                    <a:ln>
                      <a:noFill/>
                    </a:ln>
                  </p:spPr>
                </p:sp>
                <p:sp>
                  <p:nvSpPr>
                    <p:cNvPr id="685" name="Google Shape;685;p92"/>
                    <p:cNvSpPr/>
                    <p:nvPr/>
                  </p:nvSpPr>
                  <p:spPr>
                    <a:xfrm rot="-8100000">
                      <a:off x="7601760" y="5105880"/>
                      <a:ext cx="152640" cy="152640"/>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srgbClr>
                        </a:gs>
                        <a:gs pos="100000">
                          <a:srgbClr val="FFFFFF">
                            <a:alpha val="46666"/>
                          </a:srgbClr>
                        </a:gs>
                      </a:gsLst>
                      <a:lin ang="5400000" scaled="0"/>
                    </a:gradFill>
                    <a:ln>
                      <a:noFill/>
                    </a:ln>
                  </p:spPr>
                </p:sp>
                <p:sp>
                  <p:nvSpPr>
                    <p:cNvPr id="686" name="Google Shape;686;p92"/>
                    <p:cNvSpPr/>
                    <p:nvPr/>
                  </p:nvSpPr>
                  <p:spPr>
                    <a:xfrm rot="-8100000">
                      <a:off x="7562160" y="5105880"/>
                      <a:ext cx="152640" cy="152640"/>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srgbClr>
                        </a:gs>
                        <a:gs pos="100000">
                          <a:srgbClr val="FFFFFF">
                            <a:alpha val="46666"/>
                          </a:srgbClr>
                        </a:gs>
                      </a:gsLst>
                      <a:lin ang="5400000" scaled="0"/>
                    </a:gradFill>
                    <a:ln>
                      <a:noFill/>
                    </a:ln>
                  </p:spPr>
                </p:sp>
              </p:grpSp>
            </p:grpSp>
            <p:sp>
              <p:nvSpPr>
                <p:cNvPr id="687" name="Google Shape;687;p92"/>
                <p:cNvSpPr/>
                <p:nvPr/>
              </p:nvSpPr>
              <p:spPr>
                <a:xfrm rot="8100000">
                  <a:off x="7314120" y="5061600"/>
                  <a:ext cx="313920" cy="24912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5882"/>
                      </a:srgbClr>
                    </a:gs>
                    <a:gs pos="100000">
                      <a:srgbClr val="FFFFFF">
                        <a:alpha val="0"/>
                      </a:srgbClr>
                    </a:gs>
                  </a:gsLst>
                  <a:path path="circle">
                    <a:fillToRect l="50000" t="50000" r="50000" b="50000"/>
                  </a:path>
                  <a:tileRect/>
                </a:gradFill>
                <a:ln>
                  <a:noFill/>
                </a:ln>
              </p:spPr>
            </p:sp>
          </p:grpSp>
          <p:grpSp>
            <p:nvGrpSpPr>
              <p:cNvPr id="688" name="Google Shape;688;p92"/>
              <p:cNvGrpSpPr/>
              <p:nvPr/>
            </p:nvGrpSpPr>
            <p:grpSpPr>
              <a:xfrm>
                <a:off x="7736268" y="4883806"/>
                <a:ext cx="798746" cy="546028"/>
                <a:chOff x="7736268" y="4883806"/>
                <a:chExt cx="798746" cy="546028"/>
              </a:xfrm>
            </p:grpSpPr>
            <p:grpSp>
              <p:nvGrpSpPr>
                <p:cNvPr id="689" name="Google Shape;689;p92"/>
                <p:cNvGrpSpPr/>
                <p:nvPr/>
              </p:nvGrpSpPr>
              <p:grpSpPr>
                <a:xfrm>
                  <a:off x="7988986" y="4883806"/>
                  <a:ext cx="546028" cy="546028"/>
                  <a:chOff x="7988986" y="4883806"/>
                  <a:chExt cx="546028" cy="546028"/>
                </a:xfrm>
              </p:grpSpPr>
              <p:sp>
                <p:nvSpPr>
                  <p:cNvPr id="690" name="Google Shape;690;p92"/>
                  <p:cNvSpPr/>
                  <p:nvPr/>
                </p:nvSpPr>
                <p:spPr>
                  <a:xfrm rot="-8100000">
                    <a:off x="8064720" y="4968000"/>
                    <a:ext cx="394560" cy="377640"/>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rgbClr val="9900FF">
                          <a:alpha val="27843"/>
                        </a:srgbClr>
                      </a:gs>
                      <a:gs pos="100000">
                        <a:srgbClr val="F5F8FF"/>
                      </a:gs>
                    </a:gsLst>
                    <a:lin ang="135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 name="Google Shape;691;p92"/>
                  <p:cNvGrpSpPr/>
                  <p:nvPr/>
                </p:nvGrpSpPr>
                <p:grpSpPr>
                  <a:xfrm>
                    <a:off x="8041406" y="5059166"/>
                    <a:ext cx="442628" cy="255428"/>
                    <a:chOff x="8041406" y="5059166"/>
                    <a:chExt cx="442628" cy="255428"/>
                  </a:xfrm>
                </p:grpSpPr>
                <p:sp>
                  <p:nvSpPr>
                    <p:cNvPr id="692" name="Google Shape;692;p92"/>
                    <p:cNvSpPr/>
                    <p:nvPr/>
                  </p:nvSpPr>
                  <p:spPr>
                    <a:xfrm rot="-8100000">
                      <a:off x="8266320" y="5096880"/>
                      <a:ext cx="180360" cy="180360"/>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srgbClr>
                        </a:gs>
                        <a:gs pos="100000">
                          <a:srgbClr val="FFFFFF">
                            <a:alpha val="46666"/>
                          </a:srgbClr>
                        </a:gs>
                      </a:gsLst>
                      <a:lin ang="5400000" scaled="0"/>
                    </a:gradFill>
                    <a:ln>
                      <a:noFill/>
                    </a:ln>
                  </p:spPr>
                </p:sp>
                <p:sp>
                  <p:nvSpPr>
                    <p:cNvPr id="693" name="Google Shape;693;p92"/>
                    <p:cNvSpPr/>
                    <p:nvPr/>
                  </p:nvSpPr>
                  <p:spPr>
                    <a:xfrm rot="-8100000">
                      <a:off x="8219520" y="5096520"/>
                      <a:ext cx="180360" cy="180360"/>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srgbClr>
                        </a:gs>
                        <a:gs pos="100000">
                          <a:srgbClr val="FFFFFF">
                            <a:alpha val="46666"/>
                          </a:srgbClr>
                        </a:gs>
                      </a:gsLst>
                      <a:lin ang="5400000" scaled="0"/>
                    </a:gradFill>
                    <a:ln>
                      <a:noFill/>
                    </a:ln>
                  </p:spPr>
                </p:sp>
                <p:sp>
                  <p:nvSpPr>
                    <p:cNvPr id="694" name="Google Shape;694;p92"/>
                    <p:cNvSpPr/>
                    <p:nvPr/>
                  </p:nvSpPr>
                  <p:spPr>
                    <a:xfrm rot="-8100000">
                      <a:off x="8172720" y="5096880"/>
                      <a:ext cx="180360" cy="180360"/>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srgbClr>
                        </a:gs>
                        <a:gs pos="100000">
                          <a:srgbClr val="FFFFFF">
                            <a:alpha val="46666"/>
                          </a:srgbClr>
                        </a:gs>
                      </a:gsLst>
                      <a:lin ang="5400000" scaled="0"/>
                    </a:gradFill>
                    <a:ln>
                      <a:noFill/>
                    </a:ln>
                  </p:spPr>
                </p:sp>
                <p:sp>
                  <p:nvSpPr>
                    <p:cNvPr id="695" name="Google Shape;695;p92"/>
                    <p:cNvSpPr/>
                    <p:nvPr/>
                  </p:nvSpPr>
                  <p:spPr>
                    <a:xfrm rot="-8100000">
                      <a:off x="8125920" y="5096880"/>
                      <a:ext cx="180360" cy="180360"/>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srgbClr>
                        </a:gs>
                        <a:gs pos="100000">
                          <a:srgbClr val="FFFFFF">
                            <a:alpha val="46666"/>
                          </a:srgbClr>
                        </a:gs>
                      </a:gsLst>
                      <a:lin ang="5400000" scaled="0"/>
                    </a:gradFill>
                    <a:ln>
                      <a:noFill/>
                    </a:ln>
                  </p:spPr>
                </p:sp>
                <p:sp>
                  <p:nvSpPr>
                    <p:cNvPr id="696" name="Google Shape;696;p92"/>
                    <p:cNvSpPr/>
                    <p:nvPr/>
                  </p:nvSpPr>
                  <p:spPr>
                    <a:xfrm rot="-8100000">
                      <a:off x="8078760" y="5096520"/>
                      <a:ext cx="180360" cy="180360"/>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srgbClr>
                        </a:gs>
                        <a:gs pos="100000">
                          <a:srgbClr val="FFFFFF">
                            <a:alpha val="46666"/>
                          </a:srgbClr>
                        </a:gs>
                      </a:gsLst>
                      <a:lin ang="5400000" scaled="0"/>
                    </a:gradFill>
                    <a:ln>
                      <a:noFill/>
                    </a:ln>
                  </p:spPr>
                </p:sp>
              </p:grpSp>
            </p:grpSp>
            <p:sp>
              <p:nvSpPr>
                <p:cNvPr id="697" name="Google Shape;697;p92"/>
                <p:cNvSpPr/>
                <p:nvPr/>
              </p:nvSpPr>
              <p:spPr>
                <a:xfrm rot="8100000">
                  <a:off x="7786080" y="5044320"/>
                  <a:ext cx="370800" cy="29448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5882"/>
                      </a:srgbClr>
                    </a:gs>
                    <a:gs pos="100000">
                      <a:srgbClr val="FFFFFF">
                        <a:alpha val="0"/>
                      </a:srgbClr>
                    </a:gs>
                  </a:gsLst>
                  <a:path path="circle">
                    <a:fillToRect l="50000" t="50000" r="50000" b="50000"/>
                  </a:path>
                  <a:tileRect/>
                </a:gradFill>
                <a:ln>
                  <a:noFill/>
                </a:ln>
              </p:spPr>
            </p:sp>
          </p:grpSp>
          <p:grpSp>
            <p:nvGrpSpPr>
              <p:cNvPr id="698" name="Google Shape;698;p92"/>
              <p:cNvGrpSpPr/>
              <p:nvPr/>
            </p:nvGrpSpPr>
            <p:grpSpPr>
              <a:xfrm>
                <a:off x="7615373" y="4204913"/>
                <a:ext cx="1988773" cy="1471093"/>
                <a:chOff x="7615373" y="4204913"/>
                <a:chExt cx="1988773" cy="1471093"/>
              </a:xfrm>
            </p:grpSpPr>
            <p:sp>
              <p:nvSpPr>
                <p:cNvPr id="699" name="Google Shape;699;p92"/>
                <p:cNvSpPr/>
                <p:nvPr/>
              </p:nvSpPr>
              <p:spPr>
                <a:xfrm rot="-8100000">
                  <a:off x="7819560" y="4431600"/>
                  <a:ext cx="1062720" cy="1017720"/>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rgbClr val="0C0A9E">
                        <a:alpha val="20000"/>
                      </a:srgbClr>
                    </a:gs>
                    <a:gs pos="100000">
                      <a:srgbClr val="F5F8FF"/>
                    </a:gs>
                  </a:gsLst>
                  <a:lin ang="135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92"/>
                <p:cNvSpPr/>
                <p:nvPr/>
              </p:nvSpPr>
              <p:spPr>
                <a:xfrm rot="-8100000">
                  <a:off x="8337240" y="4431600"/>
                  <a:ext cx="1062720" cy="1017720"/>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rgbClr val="0C0A9E">
                        <a:alpha val="20000"/>
                      </a:srgbClr>
                    </a:gs>
                    <a:gs pos="100000">
                      <a:srgbClr val="F5F8FF"/>
                    </a:gs>
                  </a:gsLst>
                  <a:lin ang="135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1" name="Google Shape;701;p92"/>
            <p:cNvGrpSpPr/>
            <p:nvPr/>
          </p:nvGrpSpPr>
          <p:grpSpPr>
            <a:xfrm>
              <a:off x="5653800" y="5133600"/>
              <a:ext cx="438840" cy="438840"/>
              <a:chOff x="5653800" y="5133600"/>
              <a:chExt cx="438840" cy="438840"/>
            </a:xfrm>
          </p:grpSpPr>
          <p:sp>
            <p:nvSpPr>
              <p:cNvPr id="702" name="Google Shape;702;p92"/>
              <p:cNvSpPr/>
              <p:nvPr/>
            </p:nvSpPr>
            <p:spPr>
              <a:xfrm>
                <a:off x="5653800" y="5133600"/>
                <a:ext cx="438840" cy="43884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5882"/>
                    </a:srgbClr>
                  </a:gs>
                  <a:gs pos="100000">
                    <a:srgbClr val="FFFFFF">
                      <a:alpha val="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92"/>
              <p:cNvSpPr/>
              <p:nvPr/>
            </p:nvSpPr>
            <p:spPr>
              <a:xfrm>
                <a:off x="5742360" y="5233680"/>
                <a:ext cx="262440" cy="2394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5882"/>
                    </a:srgbClr>
                  </a:gs>
                  <a:gs pos="100000">
                    <a:srgbClr val="FFFFFF">
                      <a:alpha val="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04" name="Google Shape;704;p92"/>
          <p:cNvSpPr txBox="1">
            <a:spLocks noGrp="1"/>
          </p:cNvSpPr>
          <p:nvPr>
            <p:ph type="title"/>
          </p:nvPr>
        </p:nvSpPr>
        <p:spPr>
          <a:xfrm>
            <a:off x="720000" y="444960"/>
            <a:ext cx="7703640" cy="5724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5" name="Google Shape;705;p92"/>
          <p:cNvSpPr txBox="1">
            <a:spLocks noGrp="1"/>
          </p:cNvSpPr>
          <p:nvPr>
            <p:ph type="body" idx="1"/>
          </p:nvPr>
        </p:nvSpPr>
        <p:spPr>
          <a:xfrm>
            <a:off x="720000" y="1139400"/>
            <a:ext cx="4290480" cy="343116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06" name="Google Shape;706;p92"/>
          <p:cNvSpPr txBox="1">
            <a:spLocks noGrp="1"/>
          </p:cNvSpPr>
          <p:nvPr>
            <p:ph type="body" idx="2"/>
          </p:nvPr>
        </p:nvSpPr>
        <p:spPr>
          <a:xfrm>
            <a:off x="5249160" y="1139400"/>
            <a:ext cx="3174480" cy="343116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grpSp>
        <p:nvGrpSpPr>
          <p:cNvPr id="707" name="Google Shape;707;p92"/>
          <p:cNvGrpSpPr/>
          <p:nvPr/>
        </p:nvGrpSpPr>
        <p:grpSpPr>
          <a:xfrm>
            <a:off x="-913387" y="-2334612"/>
            <a:ext cx="4759206" cy="4753391"/>
            <a:chOff x="-913387" y="-2334612"/>
            <a:chExt cx="4759206" cy="4753391"/>
          </a:xfrm>
        </p:grpSpPr>
        <p:grpSp>
          <p:nvGrpSpPr>
            <p:cNvPr id="708" name="Google Shape;708;p92"/>
            <p:cNvGrpSpPr/>
            <p:nvPr/>
          </p:nvGrpSpPr>
          <p:grpSpPr>
            <a:xfrm>
              <a:off x="-913387" y="-812767"/>
              <a:ext cx="1988413" cy="1471093"/>
              <a:chOff x="-913387" y="-812767"/>
              <a:chExt cx="1988413" cy="1471093"/>
            </a:xfrm>
          </p:grpSpPr>
          <p:sp>
            <p:nvSpPr>
              <p:cNvPr id="709" name="Google Shape;709;p92"/>
              <p:cNvSpPr/>
              <p:nvPr/>
            </p:nvSpPr>
            <p:spPr>
              <a:xfrm rot="2700000">
                <a:off x="-191880" y="-586080"/>
                <a:ext cx="1062720" cy="1017720"/>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rgbClr val="0C0A9E">
                      <a:alpha val="20000"/>
                    </a:srgbClr>
                  </a:gs>
                  <a:gs pos="100000">
                    <a:srgbClr val="F5F8FF"/>
                  </a:gs>
                </a:gsLst>
                <a:lin ang="135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92"/>
              <p:cNvSpPr/>
              <p:nvPr/>
            </p:nvSpPr>
            <p:spPr>
              <a:xfrm rot="2700000">
                <a:off x="-709200" y="-586080"/>
                <a:ext cx="1062720" cy="1017720"/>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rgbClr val="0C0A9E">
                      <a:alpha val="20000"/>
                    </a:srgbClr>
                  </a:gs>
                  <a:gs pos="100000">
                    <a:srgbClr val="F5F8FF"/>
                  </a:gs>
                </a:gsLst>
                <a:lin ang="135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 name="Google Shape;711;p92"/>
            <p:cNvGrpSpPr/>
            <p:nvPr/>
          </p:nvGrpSpPr>
          <p:grpSpPr>
            <a:xfrm>
              <a:off x="-633900" y="-2334612"/>
              <a:ext cx="4479719" cy="4753391"/>
              <a:chOff x="-633900" y="-2334612"/>
              <a:chExt cx="4479719" cy="4753391"/>
            </a:xfrm>
          </p:grpSpPr>
          <p:sp>
            <p:nvSpPr>
              <p:cNvPr id="712" name="Google Shape;712;p92"/>
              <p:cNvSpPr/>
              <p:nvPr/>
            </p:nvSpPr>
            <p:spPr>
              <a:xfrm rot="-8100000">
                <a:off x="156600" y="-1539360"/>
                <a:ext cx="2898720" cy="3436560"/>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rgbClr val="0C0A9E"/>
                  </a:gs>
                  <a:gs pos="100000">
                    <a:srgbClr val="FFFFFF">
                      <a:alpha val="0"/>
                    </a:srgbClr>
                  </a:gs>
                </a:gsLst>
                <a:lin ang="5400000" scaled="0"/>
              </a:gradFill>
              <a:ln>
                <a:noFill/>
              </a:ln>
            </p:spPr>
          </p:sp>
          <p:sp>
            <p:nvSpPr>
              <p:cNvPr id="713" name="Google Shape;713;p92"/>
              <p:cNvSpPr/>
              <p:nvPr/>
            </p:nvSpPr>
            <p:spPr>
              <a:xfrm rot="-8100000">
                <a:off x="-110160" y="-696960"/>
                <a:ext cx="2116440" cy="2212200"/>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rgbClr val="0C0A9E"/>
                  </a:gs>
                  <a:gs pos="100000">
                    <a:srgbClr val="FFFFFF">
                      <a:alpha val="0"/>
                    </a:srgbClr>
                  </a:gs>
                </a:gsLst>
                <a:lin ang="5400000" scaled="0"/>
              </a:gradFill>
              <a:ln>
                <a:noFill/>
              </a:ln>
            </p:spPr>
          </p:sp>
          <p:sp>
            <p:nvSpPr>
              <p:cNvPr id="714" name="Google Shape;714;p92"/>
              <p:cNvSpPr/>
              <p:nvPr/>
            </p:nvSpPr>
            <p:spPr>
              <a:xfrm rot="-8100000">
                <a:off x="402840" y="-2070360"/>
                <a:ext cx="2281680" cy="3704040"/>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F5F8FF"/>
                  </a:gs>
                  <a:gs pos="22000">
                    <a:srgbClr val="F5F8FF"/>
                  </a:gs>
                  <a:gs pos="100000">
                    <a:srgbClr val="EB9109"/>
                  </a:gs>
                </a:gsLst>
                <a:lin ang="108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 name="Google Shape;715;p92"/>
            <p:cNvGrpSpPr/>
            <p:nvPr/>
          </p:nvGrpSpPr>
          <p:grpSpPr>
            <a:xfrm>
              <a:off x="-348614" y="184726"/>
              <a:ext cx="798386" cy="546028"/>
              <a:chOff x="-348614" y="184726"/>
              <a:chExt cx="798386" cy="546028"/>
            </a:xfrm>
          </p:grpSpPr>
          <p:grpSp>
            <p:nvGrpSpPr>
              <p:cNvPr id="716" name="Google Shape;716;p92"/>
              <p:cNvGrpSpPr/>
              <p:nvPr/>
            </p:nvGrpSpPr>
            <p:grpSpPr>
              <a:xfrm>
                <a:off x="-348614" y="184726"/>
                <a:ext cx="546028" cy="546028"/>
                <a:chOff x="-348614" y="184726"/>
                <a:chExt cx="546028" cy="546028"/>
              </a:xfrm>
            </p:grpSpPr>
            <p:sp>
              <p:nvSpPr>
                <p:cNvPr id="717" name="Google Shape;717;p92"/>
                <p:cNvSpPr/>
                <p:nvPr/>
              </p:nvSpPr>
              <p:spPr>
                <a:xfrm rot="2700000">
                  <a:off x="-272880" y="268920"/>
                  <a:ext cx="394560" cy="377640"/>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rgbClr val="9900FF">
                        <a:alpha val="27843"/>
                      </a:srgbClr>
                    </a:gs>
                    <a:gs pos="100000">
                      <a:srgbClr val="F5F8FF"/>
                    </a:gs>
                  </a:gsLst>
                  <a:lin ang="135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 name="Google Shape;718;p92"/>
                <p:cNvGrpSpPr/>
                <p:nvPr/>
              </p:nvGrpSpPr>
              <p:grpSpPr>
                <a:xfrm>
                  <a:off x="-297634" y="299966"/>
                  <a:ext cx="442628" cy="255068"/>
                  <a:chOff x="-297634" y="299966"/>
                  <a:chExt cx="442628" cy="255068"/>
                </a:xfrm>
              </p:grpSpPr>
              <p:sp>
                <p:nvSpPr>
                  <p:cNvPr id="719" name="Google Shape;719;p92"/>
                  <p:cNvSpPr/>
                  <p:nvPr/>
                </p:nvSpPr>
                <p:spPr>
                  <a:xfrm rot="2700000">
                    <a:off x="-260280" y="337320"/>
                    <a:ext cx="180360" cy="180360"/>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srgbClr>
                      </a:gs>
                      <a:gs pos="100000">
                        <a:srgbClr val="FFFFFF">
                          <a:alpha val="46666"/>
                        </a:srgbClr>
                      </a:gs>
                    </a:gsLst>
                    <a:lin ang="5400000" scaled="0"/>
                  </a:gradFill>
                  <a:ln>
                    <a:noFill/>
                  </a:ln>
                </p:spPr>
              </p:sp>
              <p:sp>
                <p:nvSpPr>
                  <p:cNvPr id="720" name="Google Shape;720;p92"/>
                  <p:cNvSpPr/>
                  <p:nvPr/>
                </p:nvSpPr>
                <p:spPr>
                  <a:xfrm rot="2700000">
                    <a:off x="-213480" y="337320"/>
                    <a:ext cx="180360" cy="180360"/>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srgbClr>
                      </a:gs>
                      <a:gs pos="100000">
                        <a:srgbClr val="FFFFFF">
                          <a:alpha val="46666"/>
                        </a:srgbClr>
                      </a:gs>
                    </a:gsLst>
                    <a:lin ang="5400000" scaled="0"/>
                  </a:gradFill>
                  <a:ln>
                    <a:noFill/>
                  </a:ln>
                </p:spPr>
              </p:sp>
              <p:sp>
                <p:nvSpPr>
                  <p:cNvPr id="721" name="Google Shape;721;p92"/>
                  <p:cNvSpPr/>
                  <p:nvPr/>
                </p:nvSpPr>
                <p:spPr>
                  <a:xfrm rot="2700000">
                    <a:off x="-166680" y="337320"/>
                    <a:ext cx="180360" cy="180360"/>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srgbClr>
                      </a:gs>
                      <a:gs pos="100000">
                        <a:srgbClr val="FFFFFF">
                          <a:alpha val="46666"/>
                        </a:srgbClr>
                      </a:gs>
                    </a:gsLst>
                    <a:lin ang="5400000" scaled="0"/>
                  </a:gradFill>
                  <a:ln>
                    <a:noFill/>
                  </a:ln>
                </p:spPr>
              </p:sp>
              <p:sp>
                <p:nvSpPr>
                  <p:cNvPr id="722" name="Google Shape;722;p92"/>
                  <p:cNvSpPr/>
                  <p:nvPr/>
                </p:nvSpPr>
                <p:spPr>
                  <a:xfrm rot="2700000">
                    <a:off x="-119880" y="337320"/>
                    <a:ext cx="180360" cy="180360"/>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srgbClr>
                      </a:gs>
                      <a:gs pos="100000">
                        <a:srgbClr val="FFFFFF">
                          <a:alpha val="46666"/>
                        </a:srgbClr>
                      </a:gs>
                    </a:gsLst>
                    <a:lin ang="5400000" scaled="0"/>
                  </a:gradFill>
                  <a:ln>
                    <a:noFill/>
                  </a:ln>
                </p:spPr>
              </p:sp>
              <p:sp>
                <p:nvSpPr>
                  <p:cNvPr id="723" name="Google Shape;723;p92"/>
                  <p:cNvSpPr/>
                  <p:nvPr/>
                </p:nvSpPr>
                <p:spPr>
                  <a:xfrm rot="2700000">
                    <a:off x="-72720" y="337320"/>
                    <a:ext cx="180360" cy="180360"/>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srgbClr>
                      </a:gs>
                      <a:gs pos="100000">
                        <a:srgbClr val="FFFFFF">
                          <a:alpha val="46666"/>
                        </a:srgbClr>
                      </a:gs>
                    </a:gsLst>
                    <a:lin ang="5400000" scaled="0"/>
                  </a:gradFill>
                  <a:ln>
                    <a:noFill/>
                  </a:ln>
                </p:spPr>
              </p:sp>
            </p:grpSp>
          </p:grpSp>
          <p:sp>
            <p:nvSpPr>
              <p:cNvPr id="724" name="Google Shape;724;p92"/>
              <p:cNvSpPr/>
              <p:nvPr/>
            </p:nvSpPr>
            <p:spPr>
              <a:xfrm rot="-2700000">
                <a:off x="29160" y="275760"/>
                <a:ext cx="370800" cy="29448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5882"/>
                    </a:srgbClr>
                  </a:gs>
                  <a:gs pos="100000">
                    <a:srgbClr val="FFFFFF">
                      <a:alpha val="0"/>
                    </a:srgbClr>
                  </a:gs>
                </a:gsLst>
                <a:path path="circle">
                  <a:fillToRect l="50000" t="50000" r="50000" b="50000"/>
                </a:path>
                <a:tileRect/>
              </a:gradFill>
              <a:ln>
                <a:noFill/>
              </a:ln>
            </p:spPr>
          </p:sp>
        </p:grpSp>
      </p:grpSp>
      <p:grpSp>
        <p:nvGrpSpPr>
          <p:cNvPr id="725" name="Google Shape;725;p92"/>
          <p:cNvGrpSpPr/>
          <p:nvPr/>
        </p:nvGrpSpPr>
        <p:grpSpPr>
          <a:xfrm>
            <a:off x="-223920" y="3297240"/>
            <a:ext cx="605160" cy="2417400"/>
            <a:chOff x="-223920" y="3297240"/>
            <a:chExt cx="605160" cy="2417400"/>
          </a:xfrm>
        </p:grpSpPr>
        <p:grpSp>
          <p:nvGrpSpPr>
            <p:cNvPr id="726" name="Google Shape;726;p92"/>
            <p:cNvGrpSpPr/>
            <p:nvPr/>
          </p:nvGrpSpPr>
          <p:grpSpPr>
            <a:xfrm>
              <a:off x="143640" y="3630960"/>
              <a:ext cx="237600" cy="2083680"/>
              <a:chOff x="143640" y="3630960"/>
              <a:chExt cx="237600" cy="2083680"/>
            </a:xfrm>
          </p:grpSpPr>
          <p:sp>
            <p:nvSpPr>
              <p:cNvPr id="727" name="Google Shape;727;p92"/>
              <p:cNvSpPr/>
              <p:nvPr/>
            </p:nvSpPr>
            <p:spPr>
              <a:xfrm>
                <a:off x="143640" y="3630960"/>
                <a:ext cx="14040" cy="2083680"/>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srgbClr>
                  </a:gs>
                  <a:gs pos="100000">
                    <a:srgbClr val="FFFFFF">
                      <a:alpha val="46666"/>
                    </a:srgbClr>
                  </a:gs>
                </a:gsLst>
                <a:path path="circle">
                  <a:fillToRect l="50000" t="50000" r="50000" b="50000"/>
                </a:path>
                <a:tileRect/>
              </a:gradFill>
              <a:ln>
                <a:noFill/>
              </a:ln>
            </p:spPr>
          </p:sp>
          <p:sp>
            <p:nvSpPr>
              <p:cNvPr id="728" name="Google Shape;728;p92"/>
              <p:cNvSpPr/>
              <p:nvPr/>
            </p:nvSpPr>
            <p:spPr>
              <a:xfrm>
                <a:off x="367200" y="3630960"/>
                <a:ext cx="14040" cy="2083680"/>
              </a:xfrm>
              <a:custGeom>
                <a:avLst/>
                <a:gdLst/>
                <a:ahLst/>
                <a:cxnLst/>
                <a:rect l="l" t="t" r="r" b="b"/>
                <a:pathLst>
                  <a:path w="305" h="27731" extrusionOk="0">
                    <a:moveTo>
                      <a:pt x="0" y="1"/>
                    </a:moveTo>
                    <a:lnTo>
                      <a:pt x="0" y="27730"/>
                    </a:lnTo>
                    <a:lnTo>
                      <a:pt x="305" y="27730"/>
                    </a:lnTo>
                    <a:lnTo>
                      <a:pt x="305"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sp>
        </p:grpSp>
        <p:grpSp>
          <p:nvGrpSpPr>
            <p:cNvPr id="729" name="Google Shape;729;p92"/>
            <p:cNvGrpSpPr/>
            <p:nvPr/>
          </p:nvGrpSpPr>
          <p:grpSpPr>
            <a:xfrm>
              <a:off x="-223920" y="3297240"/>
              <a:ext cx="438840" cy="438840"/>
              <a:chOff x="-223920" y="3297240"/>
              <a:chExt cx="438840" cy="438840"/>
            </a:xfrm>
          </p:grpSpPr>
          <p:sp>
            <p:nvSpPr>
              <p:cNvPr id="730" name="Google Shape;730;p92"/>
              <p:cNvSpPr/>
              <p:nvPr/>
            </p:nvSpPr>
            <p:spPr>
              <a:xfrm rot="10800000">
                <a:off x="-223920" y="3297240"/>
                <a:ext cx="438840" cy="43884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5882"/>
                    </a:srgbClr>
                  </a:gs>
                  <a:gs pos="100000">
                    <a:srgbClr val="FFFFFF">
                      <a:alpha val="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92"/>
              <p:cNvSpPr/>
              <p:nvPr/>
            </p:nvSpPr>
            <p:spPr>
              <a:xfrm rot="10800000">
                <a:off x="-135720" y="3396960"/>
                <a:ext cx="262440" cy="2394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5882"/>
                    </a:srgbClr>
                  </a:gs>
                  <a:gs pos="100000">
                    <a:srgbClr val="FFFFFF">
                      <a:alpha val="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2" name="Google Shape;732;p92"/>
          <p:cNvGrpSpPr/>
          <p:nvPr/>
        </p:nvGrpSpPr>
        <p:grpSpPr>
          <a:xfrm>
            <a:off x="3585600" y="-1456560"/>
            <a:ext cx="3680625" cy="2759400"/>
            <a:chOff x="3585600" y="-1456560"/>
            <a:chExt cx="3680625" cy="2759400"/>
          </a:xfrm>
        </p:grpSpPr>
        <p:pic>
          <p:nvPicPr>
            <p:cNvPr id="733" name="Google Shape;733;p92"/>
            <p:cNvPicPr preferRelativeResize="0"/>
            <p:nvPr/>
          </p:nvPicPr>
          <p:blipFill rotWithShape="1">
            <a:blip r:embed="rId13">
              <a:alphaModFix/>
            </a:blip>
            <a:srcRect l="16959" t="24713" r="7121" b="26173"/>
            <a:stretch/>
          </p:blipFill>
          <p:spPr>
            <a:xfrm rot="10800000" flipH="1">
              <a:off x="3585600" y="-1456560"/>
              <a:ext cx="3615480" cy="2759400"/>
            </a:xfrm>
            <a:prstGeom prst="rect">
              <a:avLst/>
            </a:prstGeom>
            <a:noFill/>
            <a:ln>
              <a:noFill/>
            </a:ln>
          </p:spPr>
        </p:pic>
        <p:grpSp>
          <p:nvGrpSpPr>
            <p:cNvPr id="734" name="Google Shape;734;p92"/>
            <p:cNvGrpSpPr/>
            <p:nvPr/>
          </p:nvGrpSpPr>
          <p:grpSpPr>
            <a:xfrm>
              <a:off x="6590501" y="-308179"/>
              <a:ext cx="675724" cy="462278"/>
              <a:chOff x="6590501" y="-308179"/>
              <a:chExt cx="675724" cy="462278"/>
            </a:xfrm>
          </p:grpSpPr>
          <p:grpSp>
            <p:nvGrpSpPr>
              <p:cNvPr id="735" name="Google Shape;735;p92"/>
              <p:cNvGrpSpPr/>
              <p:nvPr/>
            </p:nvGrpSpPr>
            <p:grpSpPr>
              <a:xfrm>
                <a:off x="6590501" y="-308179"/>
                <a:ext cx="462278" cy="462278"/>
                <a:chOff x="6590501" y="-308179"/>
                <a:chExt cx="462278" cy="462278"/>
              </a:xfrm>
            </p:grpSpPr>
            <p:sp>
              <p:nvSpPr>
                <p:cNvPr id="736" name="Google Shape;736;p92"/>
                <p:cNvSpPr/>
                <p:nvPr/>
              </p:nvSpPr>
              <p:spPr>
                <a:xfrm rot="2700000">
                  <a:off x="6654600" y="-236880"/>
                  <a:ext cx="334080" cy="319680"/>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rgbClr val="9900FF">
                        <a:alpha val="27843"/>
                      </a:srgbClr>
                    </a:gs>
                    <a:gs pos="100000">
                      <a:srgbClr val="F5F8FF"/>
                    </a:gs>
                  </a:gsLst>
                  <a:lin ang="135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7" name="Google Shape;737;p92"/>
                <p:cNvGrpSpPr/>
                <p:nvPr/>
              </p:nvGrpSpPr>
              <p:grpSpPr>
                <a:xfrm>
                  <a:off x="6633427" y="-210893"/>
                  <a:ext cx="374626" cy="215866"/>
                  <a:chOff x="6633427" y="-210893"/>
                  <a:chExt cx="374626" cy="215866"/>
                </a:xfrm>
              </p:grpSpPr>
              <p:sp>
                <p:nvSpPr>
                  <p:cNvPr id="738" name="Google Shape;738;p92"/>
                  <p:cNvSpPr/>
                  <p:nvPr/>
                </p:nvSpPr>
                <p:spPr>
                  <a:xfrm rot="2700000">
                    <a:off x="6665040" y="-179280"/>
                    <a:ext cx="152640" cy="152640"/>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srgbClr>
                      </a:gs>
                      <a:gs pos="100000">
                        <a:srgbClr val="FFFFFF">
                          <a:alpha val="46666"/>
                        </a:srgbClr>
                      </a:gs>
                    </a:gsLst>
                    <a:lin ang="5400000" scaled="0"/>
                  </a:gradFill>
                  <a:ln>
                    <a:noFill/>
                  </a:ln>
                </p:spPr>
              </p:sp>
              <p:sp>
                <p:nvSpPr>
                  <p:cNvPr id="739" name="Google Shape;739;p92"/>
                  <p:cNvSpPr/>
                  <p:nvPr/>
                </p:nvSpPr>
                <p:spPr>
                  <a:xfrm rot="2700000">
                    <a:off x="6705000" y="-179280"/>
                    <a:ext cx="152640" cy="152640"/>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srgbClr>
                      </a:gs>
                      <a:gs pos="100000">
                        <a:srgbClr val="FFFFFF">
                          <a:alpha val="46666"/>
                        </a:srgbClr>
                      </a:gs>
                    </a:gsLst>
                    <a:lin ang="5400000" scaled="0"/>
                  </a:gradFill>
                  <a:ln>
                    <a:noFill/>
                  </a:ln>
                </p:spPr>
              </p:sp>
              <p:sp>
                <p:nvSpPr>
                  <p:cNvPr id="740" name="Google Shape;740;p92"/>
                  <p:cNvSpPr/>
                  <p:nvPr/>
                </p:nvSpPr>
                <p:spPr>
                  <a:xfrm rot="2700000">
                    <a:off x="6744600" y="-179280"/>
                    <a:ext cx="152640" cy="152640"/>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srgbClr>
                      </a:gs>
                      <a:gs pos="100000">
                        <a:srgbClr val="FFFFFF">
                          <a:alpha val="46666"/>
                        </a:srgbClr>
                      </a:gs>
                    </a:gsLst>
                    <a:lin ang="5400000" scaled="0"/>
                  </a:gradFill>
                  <a:ln>
                    <a:noFill/>
                  </a:ln>
                </p:spPr>
              </p:sp>
              <p:sp>
                <p:nvSpPr>
                  <p:cNvPr id="741" name="Google Shape;741;p92"/>
                  <p:cNvSpPr/>
                  <p:nvPr/>
                </p:nvSpPr>
                <p:spPr>
                  <a:xfrm rot="2700000">
                    <a:off x="6784200" y="-179280"/>
                    <a:ext cx="152640" cy="152640"/>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srgbClr>
                      </a:gs>
                      <a:gs pos="100000">
                        <a:srgbClr val="FFFFFF">
                          <a:alpha val="46666"/>
                        </a:srgbClr>
                      </a:gs>
                    </a:gsLst>
                    <a:lin ang="5400000" scaled="0"/>
                  </a:gradFill>
                  <a:ln>
                    <a:noFill/>
                  </a:ln>
                </p:spPr>
              </p:sp>
              <p:sp>
                <p:nvSpPr>
                  <p:cNvPr id="742" name="Google Shape;742;p92"/>
                  <p:cNvSpPr/>
                  <p:nvPr/>
                </p:nvSpPr>
                <p:spPr>
                  <a:xfrm rot="2700000">
                    <a:off x="6823800" y="-179280"/>
                    <a:ext cx="152640" cy="152640"/>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srgbClr>
                      </a:gs>
                      <a:gs pos="100000">
                        <a:srgbClr val="FFFFFF">
                          <a:alpha val="46666"/>
                        </a:srgbClr>
                      </a:gs>
                    </a:gsLst>
                    <a:lin ang="5400000" scaled="0"/>
                  </a:gradFill>
                  <a:ln>
                    <a:noFill/>
                  </a:ln>
                </p:spPr>
              </p:sp>
            </p:grpSp>
          </p:grpSp>
          <p:sp>
            <p:nvSpPr>
              <p:cNvPr id="743" name="Google Shape;743;p92"/>
              <p:cNvSpPr/>
              <p:nvPr/>
            </p:nvSpPr>
            <p:spPr>
              <a:xfrm rot="-2700000">
                <a:off x="6910200" y="-231480"/>
                <a:ext cx="313920" cy="24912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5882"/>
                    </a:srgbClr>
                  </a:gs>
                  <a:gs pos="100000">
                    <a:srgbClr val="FFFFFF">
                      <a:alpha val="0"/>
                    </a:srgbClr>
                  </a:gs>
                </a:gsLst>
                <a:path path="circle">
                  <a:fillToRect l="50000" t="50000" r="50000" b="50000"/>
                </a:path>
                <a:tileRect/>
              </a:gradFill>
              <a:ln>
                <a:noFill/>
              </a:ln>
            </p:spPr>
          </p:sp>
        </p:grpSp>
        <p:grpSp>
          <p:nvGrpSpPr>
            <p:cNvPr id="744" name="Google Shape;744;p92"/>
            <p:cNvGrpSpPr/>
            <p:nvPr/>
          </p:nvGrpSpPr>
          <p:grpSpPr>
            <a:xfrm>
              <a:off x="6003226" y="-350234"/>
              <a:ext cx="798746" cy="546028"/>
              <a:chOff x="6003226" y="-350234"/>
              <a:chExt cx="798746" cy="546028"/>
            </a:xfrm>
          </p:grpSpPr>
          <p:grpSp>
            <p:nvGrpSpPr>
              <p:cNvPr id="745" name="Google Shape;745;p92"/>
              <p:cNvGrpSpPr/>
              <p:nvPr/>
            </p:nvGrpSpPr>
            <p:grpSpPr>
              <a:xfrm>
                <a:off x="6003226" y="-350234"/>
                <a:ext cx="546028" cy="546028"/>
                <a:chOff x="6003226" y="-350234"/>
                <a:chExt cx="546028" cy="546028"/>
              </a:xfrm>
            </p:grpSpPr>
            <p:sp>
              <p:nvSpPr>
                <p:cNvPr id="746" name="Google Shape;746;p92"/>
                <p:cNvSpPr/>
                <p:nvPr/>
              </p:nvSpPr>
              <p:spPr>
                <a:xfrm rot="2700000">
                  <a:off x="6078960" y="-266040"/>
                  <a:ext cx="394560" cy="377640"/>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rgbClr val="9900FF">
                        <a:alpha val="27843"/>
                      </a:srgbClr>
                    </a:gs>
                    <a:gs pos="100000">
                      <a:srgbClr val="F5F8FF"/>
                    </a:gs>
                  </a:gsLst>
                  <a:lin ang="135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7" name="Google Shape;747;p92"/>
                <p:cNvGrpSpPr/>
                <p:nvPr/>
              </p:nvGrpSpPr>
              <p:grpSpPr>
                <a:xfrm>
                  <a:off x="6054206" y="-234994"/>
                  <a:ext cx="442628" cy="255068"/>
                  <a:chOff x="6054206" y="-234994"/>
                  <a:chExt cx="442628" cy="255068"/>
                </a:xfrm>
              </p:grpSpPr>
              <p:sp>
                <p:nvSpPr>
                  <p:cNvPr id="748" name="Google Shape;748;p92"/>
                  <p:cNvSpPr/>
                  <p:nvPr/>
                </p:nvSpPr>
                <p:spPr>
                  <a:xfrm rot="2700000">
                    <a:off x="6091560" y="-197640"/>
                    <a:ext cx="180360" cy="180360"/>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srgbClr>
                      </a:gs>
                      <a:gs pos="100000">
                        <a:srgbClr val="FFFFFF">
                          <a:alpha val="46666"/>
                        </a:srgbClr>
                      </a:gs>
                    </a:gsLst>
                    <a:lin ang="5400000" scaled="0"/>
                  </a:gradFill>
                  <a:ln>
                    <a:noFill/>
                  </a:ln>
                </p:spPr>
              </p:sp>
              <p:sp>
                <p:nvSpPr>
                  <p:cNvPr id="749" name="Google Shape;749;p92"/>
                  <p:cNvSpPr/>
                  <p:nvPr/>
                </p:nvSpPr>
                <p:spPr>
                  <a:xfrm rot="2700000">
                    <a:off x="6138360" y="-197640"/>
                    <a:ext cx="180360" cy="180360"/>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srgbClr>
                      </a:gs>
                      <a:gs pos="100000">
                        <a:srgbClr val="FFFFFF">
                          <a:alpha val="46666"/>
                        </a:srgbClr>
                      </a:gs>
                    </a:gsLst>
                    <a:lin ang="5400000" scaled="0"/>
                  </a:gradFill>
                  <a:ln>
                    <a:noFill/>
                  </a:ln>
                </p:spPr>
              </p:sp>
              <p:sp>
                <p:nvSpPr>
                  <p:cNvPr id="750" name="Google Shape;750;p92"/>
                  <p:cNvSpPr/>
                  <p:nvPr/>
                </p:nvSpPr>
                <p:spPr>
                  <a:xfrm rot="2700000">
                    <a:off x="6185160" y="-197640"/>
                    <a:ext cx="180360" cy="180360"/>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srgbClr>
                      </a:gs>
                      <a:gs pos="100000">
                        <a:srgbClr val="FFFFFF">
                          <a:alpha val="46666"/>
                        </a:srgbClr>
                      </a:gs>
                    </a:gsLst>
                    <a:lin ang="5400000" scaled="0"/>
                  </a:gradFill>
                  <a:ln>
                    <a:noFill/>
                  </a:ln>
                </p:spPr>
              </p:sp>
              <p:sp>
                <p:nvSpPr>
                  <p:cNvPr id="751" name="Google Shape;751;p92"/>
                  <p:cNvSpPr/>
                  <p:nvPr/>
                </p:nvSpPr>
                <p:spPr>
                  <a:xfrm rot="2700000">
                    <a:off x="6231960" y="-197640"/>
                    <a:ext cx="180360" cy="180360"/>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srgbClr>
                      </a:gs>
                      <a:gs pos="100000">
                        <a:srgbClr val="FFFFFF">
                          <a:alpha val="46666"/>
                        </a:srgbClr>
                      </a:gs>
                    </a:gsLst>
                    <a:lin ang="5400000" scaled="0"/>
                  </a:gradFill>
                  <a:ln>
                    <a:noFill/>
                  </a:ln>
                </p:spPr>
              </p:sp>
              <p:sp>
                <p:nvSpPr>
                  <p:cNvPr id="752" name="Google Shape;752;p92"/>
                  <p:cNvSpPr/>
                  <p:nvPr/>
                </p:nvSpPr>
                <p:spPr>
                  <a:xfrm rot="2700000">
                    <a:off x="6279120" y="-197640"/>
                    <a:ext cx="180360" cy="180360"/>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srgbClr>
                      </a:gs>
                      <a:gs pos="100000">
                        <a:srgbClr val="FFFFFF">
                          <a:alpha val="46666"/>
                        </a:srgbClr>
                      </a:gs>
                    </a:gsLst>
                    <a:lin ang="5400000" scaled="0"/>
                  </a:gradFill>
                  <a:ln>
                    <a:noFill/>
                  </a:ln>
                </p:spPr>
              </p:sp>
            </p:grpSp>
          </p:grpSp>
          <p:sp>
            <p:nvSpPr>
              <p:cNvPr id="753" name="Google Shape;753;p92"/>
              <p:cNvSpPr/>
              <p:nvPr/>
            </p:nvSpPr>
            <p:spPr>
              <a:xfrm rot="-2700000">
                <a:off x="6381360" y="-259200"/>
                <a:ext cx="370800" cy="29448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5882"/>
                    </a:srgbClr>
                  </a:gs>
                  <a:gs pos="100000">
                    <a:srgbClr val="FFFFFF">
                      <a:alpha val="0"/>
                    </a:srgbClr>
                  </a:gs>
                </a:gsLst>
                <a:path path="circle">
                  <a:fillToRect l="50000" t="50000" r="50000" b="50000"/>
                </a:path>
                <a:tileRect/>
              </a:gradFill>
              <a:ln>
                <a:noFill/>
              </a:ln>
            </p:spPr>
          </p:sp>
        </p:grpSp>
      </p:grpSp>
    </p:spTree>
  </p:cSld>
  <p:clrMap bg1="lt1" tx1="dk1" bg2="dk2" tx2="lt2" accent1="accent1" accent2="accent2" accent3="accent3" accent4="accent4" accent5="accent5" accent6="accent6" hlink="hlink" folHlink="folHlink"/>
  <p:sldLayoutIdLst>
    <p:sldLayoutId id="2147483732"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5F8FF"/>
        </a:solidFill>
        <a:effectLst/>
      </p:bgPr>
    </p:bg>
    <p:spTree>
      <p:nvGrpSpPr>
        <p:cNvPr id="1" name="Shape 802"/>
        <p:cNvGrpSpPr/>
        <p:nvPr/>
      </p:nvGrpSpPr>
      <p:grpSpPr>
        <a:xfrm>
          <a:off x="0" y="0"/>
          <a:ext cx="0" cy="0"/>
          <a:chOff x="0" y="0"/>
          <a:chExt cx="0" cy="0"/>
        </a:xfrm>
      </p:grpSpPr>
      <p:sp>
        <p:nvSpPr>
          <p:cNvPr id="803" name="Google Shape;803;p105"/>
          <p:cNvSpPr txBox="1">
            <a:spLocks noGrp="1"/>
          </p:cNvSpPr>
          <p:nvPr>
            <p:ph type="title"/>
          </p:nvPr>
        </p:nvSpPr>
        <p:spPr>
          <a:xfrm>
            <a:off x="720000" y="444960"/>
            <a:ext cx="7703640" cy="5724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4" name="Google Shape;804;p105"/>
          <p:cNvSpPr txBox="1">
            <a:spLocks noGrp="1"/>
          </p:cNvSpPr>
          <p:nvPr>
            <p:ph type="body" idx="1"/>
          </p:nvPr>
        </p:nvSpPr>
        <p:spPr>
          <a:xfrm>
            <a:off x="720000" y="1236960"/>
            <a:ext cx="1981440" cy="1662120"/>
          </a:xfrm>
          <a:prstGeom prst="rect">
            <a:avLst/>
          </a:prstGeom>
          <a:noFill/>
          <a:ln>
            <a:noFill/>
          </a:ln>
        </p:spPr>
        <p:txBody>
          <a:bodyPr spcFirstLastPara="1" wrap="square" lIns="90000" tIns="45000" rIns="90000" bIns="450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05" name="Google Shape;805;p105"/>
          <p:cNvSpPr txBox="1">
            <a:spLocks noGrp="1"/>
          </p:cNvSpPr>
          <p:nvPr>
            <p:ph type="body" idx="2"/>
          </p:nvPr>
        </p:nvSpPr>
        <p:spPr>
          <a:xfrm>
            <a:off x="3584520" y="1236960"/>
            <a:ext cx="1981440" cy="1662120"/>
          </a:xfrm>
          <a:prstGeom prst="rect">
            <a:avLst/>
          </a:prstGeom>
          <a:noFill/>
          <a:ln>
            <a:noFill/>
          </a:ln>
        </p:spPr>
        <p:txBody>
          <a:bodyPr spcFirstLastPara="1" wrap="square" lIns="90000" tIns="45000" rIns="90000" bIns="450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06" name="Google Shape;806;p105"/>
          <p:cNvSpPr txBox="1">
            <a:spLocks noGrp="1"/>
          </p:cNvSpPr>
          <p:nvPr>
            <p:ph type="body" idx="3"/>
          </p:nvPr>
        </p:nvSpPr>
        <p:spPr>
          <a:xfrm>
            <a:off x="6449040" y="1236960"/>
            <a:ext cx="1981440" cy="1662120"/>
          </a:xfrm>
          <a:prstGeom prst="rect">
            <a:avLst/>
          </a:prstGeom>
          <a:noFill/>
          <a:ln>
            <a:noFill/>
          </a:ln>
        </p:spPr>
        <p:txBody>
          <a:bodyPr spcFirstLastPara="1" wrap="square" lIns="90000" tIns="45000" rIns="90000" bIns="450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grpSp>
        <p:nvGrpSpPr>
          <p:cNvPr id="807" name="Google Shape;807;p105"/>
          <p:cNvGrpSpPr/>
          <p:nvPr/>
        </p:nvGrpSpPr>
        <p:grpSpPr>
          <a:xfrm>
            <a:off x="-927900" y="3925620"/>
            <a:ext cx="2833560" cy="1517760"/>
            <a:chOff x="-927900" y="3925620"/>
            <a:chExt cx="2833560" cy="1517760"/>
          </a:xfrm>
        </p:grpSpPr>
        <p:grpSp>
          <p:nvGrpSpPr>
            <p:cNvPr id="808" name="Google Shape;808;p105"/>
            <p:cNvGrpSpPr/>
            <p:nvPr/>
          </p:nvGrpSpPr>
          <p:grpSpPr>
            <a:xfrm>
              <a:off x="-877860" y="3925620"/>
              <a:ext cx="906480" cy="1517760"/>
              <a:chOff x="-877860" y="3925620"/>
              <a:chExt cx="906480" cy="1517760"/>
            </a:xfrm>
          </p:grpSpPr>
          <p:sp>
            <p:nvSpPr>
              <p:cNvPr id="809" name="Google Shape;809;p105"/>
              <p:cNvSpPr/>
              <p:nvPr/>
            </p:nvSpPr>
            <p:spPr>
              <a:xfrm rot="5400000">
                <a:off x="-599760" y="3938040"/>
                <a:ext cx="581760" cy="556920"/>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rgbClr val="FFFFFF">
                      <a:alpha val="30980"/>
                    </a:srgbClr>
                  </a:gs>
                  <a:gs pos="100000">
                    <a:srgbClr val="0C0A9E">
                      <a:alpha val="30980"/>
                    </a:srgbClr>
                  </a:gs>
                </a:gsLst>
                <a:lin ang="2694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05"/>
              <p:cNvSpPr/>
              <p:nvPr/>
            </p:nvSpPr>
            <p:spPr>
              <a:xfrm rot="5400000">
                <a:off x="-419760" y="4511160"/>
                <a:ext cx="339840" cy="325440"/>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rgbClr val="FFFFFF">
                      <a:alpha val="0"/>
                    </a:srgbClr>
                  </a:gs>
                  <a:gs pos="100000">
                    <a:srgbClr val="0C0A9E">
                      <a:alpha val="49803"/>
                    </a:srgbClr>
                  </a:gs>
                </a:gsLst>
                <a:lin ang="2694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05"/>
              <p:cNvSpPr/>
              <p:nvPr/>
            </p:nvSpPr>
            <p:spPr>
              <a:xfrm rot="5400000">
                <a:off x="-890280" y="4395600"/>
                <a:ext cx="581760" cy="556920"/>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rgbClr val="FFFFFF">
                      <a:alpha val="30980"/>
                    </a:srgbClr>
                  </a:gs>
                  <a:gs pos="100000">
                    <a:srgbClr val="0C0A9E">
                      <a:alpha val="30980"/>
                    </a:srgbClr>
                  </a:gs>
                </a:gsLst>
                <a:lin ang="2694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05"/>
              <p:cNvSpPr/>
              <p:nvPr/>
            </p:nvSpPr>
            <p:spPr>
              <a:xfrm rot="5400000">
                <a:off x="-540720" y="4874040"/>
                <a:ext cx="581760" cy="556920"/>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rgbClr val="FFFFFF">
                      <a:alpha val="0"/>
                    </a:srgbClr>
                  </a:gs>
                  <a:gs pos="100000">
                    <a:srgbClr val="0C0A9E">
                      <a:alpha val="49803"/>
                    </a:srgbClr>
                  </a:gs>
                </a:gsLst>
                <a:lin ang="2694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 name="Google Shape;813;p105"/>
            <p:cNvGrpSpPr/>
            <p:nvPr/>
          </p:nvGrpSpPr>
          <p:grpSpPr>
            <a:xfrm>
              <a:off x="-927180" y="4022460"/>
              <a:ext cx="2832840" cy="1420560"/>
              <a:chOff x="-927180" y="4022460"/>
              <a:chExt cx="2832840" cy="1420560"/>
            </a:xfrm>
          </p:grpSpPr>
          <p:sp>
            <p:nvSpPr>
              <p:cNvPr id="814" name="Google Shape;814;p105"/>
              <p:cNvSpPr/>
              <p:nvPr/>
            </p:nvSpPr>
            <p:spPr>
              <a:xfrm rot="5400000">
                <a:off x="-221040" y="3316320"/>
                <a:ext cx="1420560" cy="2832840"/>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9900FF">
                      <a:alpha val="45882"/>
                    </a:srgbClr>
                  </a:gs>
                  <a:gs pos="100000">
                    <a:srgbClr val="FFFFFF">
                      <a:alpha val="0"/>
                    </a:srgbClr>
                  </a:gs>
                </a:gsLst>
                <a:lin ang="16200000" scaled="0"/>
              </a:gradFill>
              <a:ln>
                <a:noFill/>
              </a:ln>
            </p:spPr>
          </p:sp>
          <p:grpSp>
            <p:nvGrpSpPr>
              <p:cNvPr id="815" name="Google Shape;815;p105"/>
              <p:cNvGrpSpPr/>
              <p:nvPr/>
            </p:nvGrpSpPr>
            <p:grpSpPr>
              <a:xfrm>
                <a:off x="66960" y="4569840"/>
                <a:ext cx="161640" cy="161640"/>
                <a:chOff x="66960" y="4569840"/>
                <a:chExt cx="161640" cy="161640"/>
              </a:xfrm>
            </p:grpSpPr>
            <p:sp>
              <p:nvSpPr>
                <p:cNvPr id="816" name="Google Shape;816;p105"/>
                <p:cNvSpPr/>
                <p:nvPr/>
              </p:nvSpPr>
              <p:spPr>
                <a:xfrm>
                  <a:off x="66960" y="4569840"/>
                  <a:ext cx="161640" cy="16164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5882"/>
                      </a:srgbClr>
                    </a:gs>
                    <a:gs pos="100000">
                      <a:srgbClr val="FFFFFF">
                        <a:alpha val="0"/>
                      </a:srgbClr>
                    </a:gs>
                  </a:gsLst>
                  <a:lin ang="108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05"/>
                <p:cNvSpPr/>
                <p:nvPr/>
              </p:nvSpPr>
              <p:spPr>
                <a:xfrm>
                  <a:off x="99720" y="4606560"/>
                  <a:ext cx="96480" cy="882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5882"/>
                      </a:srgbClr>
                    </a:gs>
                    <a:gs pos="100000">
                      <a:srgbClr val="FFFFFF">
                        <a:alpha val="0"/>
                      </a:srgbClr>
                    </a:gs>
                  </a:gsLst>
                  <a:lin ang="108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105"/>
              <p:cNvGrpSpPr/>
              <p:nvPr/>
            </p:nvGrpSpPr>
            <p:grpSpPr>
              <a:xfrm>
                <a:off x="1449720" y="4988520"/>
                <a:ext cx="161640" cy="161640"/>
                <a:chOff x="1449720" y="4988520"/>
                <a:chExt cx="161640" cy="161640"/>
              </a:xfrm>
            </p:grpSpPr>
            <p:sp>
              <p:nvSpPr>
                <p:cNvPr id="819" name="Google Shape;819;p105"/>
                <p:cNvSpPr/>
                <p:nvPr/>
              </p:nvSpPr>
              <p:spPr>
                <a:xfrm rot="10800000">
                  <a:off x="1449720" y="4988520"/>
                  <a:ext cx="161640" cy="16164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5882"/>
                      </a:srgbClr>
                    </a:gs>
                    <a:gs pos="100000">
                      <a:srgbClr val="FFFFFF">
                        <a:alpha val="0"/>
                      </a:srgbClr>
                    </a:gs>
                  </a:gsLst>
                  <a:lin ang="108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05"/>
                <p:cNvSpPr/>
                <p:nvPr/>
              </p:nvSpPr>
              <p:spPr>
                <a:xfrm rot="10800000">
                  <a:off x="1482480" y="5024880"/>
                  <a:ext cx="96480" cy="882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5882"/>
                      </a:srgbClr>
                    </a:gs>
                    <a:gs pos="100000">
                      <a:srgbClr val="FFFFFF">
                        <a:alpha val="0"/>
                      </a:srgbClr>
                    </a:gs>
                  </a:gsLst>
                  <a:lin ang="108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1" name="Google Shape;821;p105"/>
            <p:cNvSpPr/>
            <p:nvPr/>
          </p:nvSpPr>
          <p:spPr>
            <a:xfrm rot="-5400000">
              <a:off x="-15480" y="3772800"/>
              <a:ext cx="502560" cy="2327400"/>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rgbClr val="0C0A9E"/>
                </a:gs>
                <a:gs pos="100000">
                  <a:srgbClr val="FFFFFF">
                    <a:alpha val="0"/>
                  </a:srgbClr>
                </a:gs>
              </a:gsLst>
              <a:lin ang="0" scaled="0"/>
            </a:gradFill>
            <a:ln>
              <a:noFill/>
            </a:ln>
          </p:spPr>
        </p:sp>
      </p:grpSp>
      <p:grpSp>
        <p:nvGrpSpPr>
          <p:cNvPr id="822" name="Google Shape;822;p105"/>
          <p:cNvGrpSpPr/>
          <p:nvPr/>
        </p:nvGrpSpPr>
        <p:grpSpPr>
          <a:xfrm>
            <a:off x="6400080" y="-1754280"/>
            <a:ext cx="4188600" cy="3065760"/>
            <a:chOff x="6400080" y="-1754280"/>
            <a:chExt cx="4188600" cy="3065760"/>
          </a:xfrm>
        </p:grpSpPr>
        <p:sp>
          <p:nvSpPr>
            <p:cNvPr id="823" name="Google Shape;823;p105"/>
            <p:cNvSpPr/>
            <p:nvPr/>
          </p:nvSpPr>
          <p:spPr>
            <a:xfrm rot="-5400000">
              <a:off x="7037280" y="-884160"/>
              <a:ext cx="1558440" cy="2832840"/>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0C0A9E"/>
                </a:gs>
                <a:gs pos="100000">
                  <a:srgbClr val="FFFFFF">
                    <a:alpha val="0"/>
                  </a:srgbClr>
                </a:gs>
              </a:gsLst>
              <a:lin ang="0" scaled="0"/>
            </a:gradFill>
            <a:ln>
              <a:noFill/>
            </a:ln>
          </p:spPr>
        </p:sp>
        <p:pic>
          <p:nvPicPr>
            <p:cNvPr id="824" name="Google Shape;824;p105"/>
            <p:cNvPicPr preferRelativeResize="0"/>
            <p:nvPr/>
          </p:nvPicPr>
          <p:blipFill rotWithShape="1">
            <a:blip r:embed="rId14">
              <a:alphaModFix/>
            </a:blip>
            <a:srcRect l="16959" t="24713" r="7121" b="26173"/>
            <a:stretch/>
          </p:blipFill>
          <p:spPr>
            <a:xfrm>
              <a:off x="6815880" y="-1754280"/>
              <a:ext cx="3772800" cy="2879640"/>
            </a:xfrm>
            <a:prstGeom prst="rect">
              <a:avLst/>
            </a:prstGeom>
            <a:noFill/>
            <a:ln>
              <a:noFill/>
            </a:ln>
          </p:spPr>
        </p:pic>
        <p:sp>
          <p:nvSpPr>
            <p:cNvPr id="825" name="Google Shape;825;p105"/>
            <p:cNvSpPr/>
            <p:nvPr/>
          </p:nvSpPr>
          <p:spPr>
            <a:xfrm>
              <a:off x="8521560" y="-156600"/>
              <a:ext cx="903960" cy="865440"/>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rgbClr val="0C0A9E">
                    <a:alpha val="20000"/>
                  </a:srgbClr>
                </a:gs>
                <a:gs pos="100000">
                  <a:srgbClr val="F5F8FF"/>
                </a:gs>
              </a:gsLst>
              <a:lin ang="135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 name="Google Shape;826;p105"/>
            <p:cNvGrpSpPr/>
            <p:nvPr/>
          </p:nvGrpSpPr>
          <p:grpSpPr>
            <a:xfrm>
              <a:off x="8734074" y="-135246"/>
              <a:ext cx="174785" cy="823145"/>
              <a:chOff x="8734074" y="-135246"/>
              <a:chExt cx="174785" cy="823145"/>
            </a:xfrm>
          </p:grpSpPr>
          <p:sp>
            <p:nvSpPr>
              <p:cNvPr id="827" name="Google Shape;827;p105"/>
              <p:cNvSpPr/>
              <p:nvPr/>
            </p:nvSpPr>
            <p:spPr>
              <a:xfrm rot="-2700000">
                <a:off x="8759880" y="539280"/>
                <a:ext cx="123120" cy="123120"/>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36862"/>
                    </a:srgbClr>
                  </a:gs>
                  <a:gs pos="100000">
                    <a:srgbClr val="FFFFFF">
                      <a:alpha val="36862"/>
                    </a:srgbClr>
                  </a:gs>
                </a:gsLst>
                <a:lin ang="5400000" scaled="0"/>
              </a:gradFill>
              <a:ln>
                <a:noFill/>
              </a:ln>
            </p:spPr>
          </p:sp>
          <p:sp>
            <p:nvSpPr>
              <p:cNvPr id="828" name="Google Shape;828;p105"/>
              <p:cNvSpPr/>
              <p:nvPr/>
            </p:nvSpPr>
            <p:spPr>
              <a:xfrm rot="-2700000">
                <a:off x="8759880" y="430920"/>
                <a:ext cx="123120" cy="123480"/>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36862"/>
                    </a:srgbClr>
                  </a:gs>
                  <a:gs pos="100000">
                    <a:srgbClr val="FFFFFF">
                      <a:alpha val="36862"/>
                    </a:srgbClr>
                  </a:gs>
                </a:gsLst>
                <a:lin ang="5400000" scaled="0"/>
              </a:gradFill>
              <a:ln>
                <a:noFill/>
              </a:ln>
            </p:spPr>
          </p:sp>
          <p:sp>
            <p:nvSpPr>
              <p:cNvPr id="829" name="Google Shape;829;p105"/>
              <p:cNvSpPr/>
              <p:nvPr/>
            </p:nvSpPr>
            <p:spPr>
              <a:xfrm rot="-2700000">
                <a:off x="8759880" y="322920"/>
                <a:ext cx="123480" cy="12312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36862"/>
                    </a:srgbClr>
                  </a:gs>
                  <a:gs pos="100000">
                    <a:srgbClr val="FFFFFF">
                      <a:alpha val="36862"/>
                    </a:srgbClr>
                  </a:gs>
                </a:gsLst>
                <a:lin ang="5400000" scaled="0"/>
              </a:gradFill>
              <a:ln>
                <a:noFill/>
              </a:ln>
            </p:spPr>
          </p:sp>
          <p:sp>
            <p:nvSpPr>
              <p:cNvPr id="830" name="Google Shape;830;p105"/>
              <p:cNvSpPr/>
              <p:nvPr/>
            </p:nvSpPr>
            <p:spPr>
              <a:xfrm rot="-2700000">
                <a:off x="8759520" y="214920"/>
                <a:ext cx="123480" cy="123120"/>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36862"/>
                    </a:srgbClr>
                  </a:gs>
                  <a:gs pos="100000">
                    <a:srgbClr val="FFFFFF">
                      <a:alpha val="36862"/>
                    </a:srgbClr>
                  </a:gs>
                </a:gsLst>
                <a:lin ang="5400000" scaled="0"/>
              </a:gradFill>
              <a:ln>
                <a:noFill/>
              </a:ln>
            </p:spPr>
          </p:sp>
          <p:sp>
            <p:nvSpPr>
              <p:cNvPr id="831" name="Google Shape;831;p105"/>
              <p:cNvSpPr/>
              <p:nvPr/>
            </p:nvSpPr>
            <p:spPr>
              <a:xfrm rot="-2700000">
                <a:off x="8760240" y="106920"/>
                <a:ext cx="123120" cy="123120"/>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36862"/>
                    </a:srgbClr>
                  </a:gs>
                  <a:gs pos="100000">
                    <a:srgbClr val="FFFFFF">
                      <a:alpha val="36862"/>
                    </a:srgbClr>
                  </a:gs>
                </a:gsLst>
                <a:lin ang="5400000" scaled="0"/>
              </a:gradFill>
              <a:ln>
                <a:noFill/>
              </a:ln>
            </p:spPr>
          </p:sp>
          <p:sp>
            <p:nvSpPr>
              <p:cNvPr id="832" name="Google Shape;832;p105"/>
              <p:cNvSpPr/>
              <p:nvPr/>
            </p:nvSpPr>
            <p:spPr>
              <a:xfrm rot="-2700000">
                <a:off x="8759880" y="-1080"/>
                <a:ext cx="123120" cy="12312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36862"/>
                    </a:srgbClr>
                  </a:gs>
                  <a:gs pos="100000">
                    <a:srgbClr val="FFFFFF">
                      <a:alpha val="36862"/>
                    </a:srgbClr>
                  </a:gs>
                </a:gsLst>
                <a:lin ang="5400000" scaled="0"/>
              </a:gradFill>
              <a:ln>
                <a:noFill/>
              </a:ln>
            </p:spPr>
          </p:sp>
          <p:sp>
            <p:nvSpPr>
              <p:cNvPr id="833" name="Google Shape;833;p105"/>
              <p:cNvSpPr/>
              <p:nvPr/>
            </p:nvSpPr>
            <p:spPr>
              <a:xfrm rot="-2700000">
                <a:off x="8759880" y="-109800"/>
                <a:ext cx="123120" cy="123480"/>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36862"/>
                    </a:srgbClr>
                  </a:gs>
                  <a:gs pos="100000">
                    <a:srgbClr val="FFFFFF">
                      <a:alpha val="36862"/>
                    </a:srgbClr>
                  </a:gs>
                </a:gsLst>
                <a:lin ang="5400000" scaled="0"/>
              </a:gradFill>
              <a:ln>
                <a:noFill/>
              </a:ln>
            </p:spPr>
          </p:sp>
        </p:grpSp>
        <p:grpSp>
          <p:nvGrpSpPr>
            <p:cNvPr id="834" name="Google Shape;834;p105"/>
            <p:cNvGrpSpPr/>
            <p:nvPr/>
          </p:nvGrpSpPr>
          <p:grpSpPr>
            <a:xfrm>
              <a:off x="8983501" y="-135246"/>
              <a:ext cx="174605" cy="823145"/>
              <a:chOff x="8983501" y="-135246"/>
              <a:chExt cx="174605" cy="823145"/>
            </a:xfrm>
          </p:grpSpPr>
          <p:sp>
            <p:nvSpPr>
              <p:cNvPr id="835" name="Google Shape;835;p105"/>
              <p:cNvSpPr/>
              <p:nvPr/>
            </p:nvSpPr>
            <p:spPr>
              <a:xfrm rot="-2700000">
                <a:off x="9009000" y="539280"/>
                <a:ext cx="123120" cy="123120"/>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36862"/>
                    </a:srgbClr>
                  </a:gs>
                  <a:gs pos="100000">
                    <a:srgbClr val="FFFFFF">
                      <a:alpha val="36862"/>
                    </a:srgbClr>
                  </a:gs>
                </a:gsLst>
                <a:lin ang="5400000" scaled="0"/>
              </a:gradFill>
              <a:ln>
                <a:noFill/>
              </a:ln>
            </p:spPr>
          </p:sp>
          <p:sp>
            <p:nvSpPr>
              <p:cNvPr id="836" name="Google Shape;836;p105"/>
              <p:cNvSpPr/>
              <p:nvPr/>
            </p:nvSpPr>
            <p:spPr>
              <a:xfrm rot="-2700000">
                <a:off x="9009360" y="430920"/>
                <a:ext cx="123120" cy="123480"/>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36862"/>
                    </a:srgbClr>
                  </a:gs>
                  <a:gs pos="100000">
                    <a:srgbClr val="FFFFFF">
                      <a:alpha val="36862"/>
                    </a:srgbClr>
                  </a:gs>
                </a:gsLst>
                <a:lin ang="5400000" scaled="0"/>
              </a:gradFill>
              <a:ln>
                <a:noFill/>
              </a:ln>
            </p:spPr>
          </p:sp>
          <p:sp>
            <p:nvSpPr>
              <p:cNvPr id="837" name="Google Shape;837;p105"/>
              <p:cNvSpPr/>
              <p:nvPr/>
            </p:nvSpPr>
            <p:spPr>
              <a:xfrm rot="-2700000">
                <a:off x="9009000" y="322920"/>
                <a:ext cx="123480" cy="12312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36862"/>
                    </a:srgbClr>
                  </a:gs>
                  <a:gs pos="100000">
                    <a:srgbClr val="FFFFFF">
                      <a:alpha val="36862"/>
                    </a:srgbClr>
                  </a:gs>
                </a:gsLst>
                <a:lin ang="5400000" scaled="0"/>
              </a:gradFill>
              <a:ln>
                <a:noFill/>
              </a:ln>
            </p:spPr>
          </p:sp>
          <p:sp>
            <p:nvSpPr>
              <p:cNvPr id="838" name="Google Shape;838;p105"/>
              <p:cNvSpPr/>
              <p:nvPr/>
            </p:nvSpPr>
            <p:spPr>
              <a:xfrm rot="-2700000">
                <a:off x="9009000" y="214920"/>
                <a:ext cx="123480" cy="123120"/>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36862"/>
                    </a:srgbClr>
                  </a:gs>
                  <a:gs pos="100000">
                    <a:srgbClr val="FFFFFF">
                      <a:alpha val="36862"/>
                    </a:srgbClr>
                  </a:gs>
                </a:gsLst>
                <a:lin ang="5400000" scaled="0"/>
              </a:gradFill>
              <a:ln>
                <a:noFill/>
              </a:ln>
            </p:spPr>
          </p:sp>
          <p:sp>
            <p:nvSpPr>
              <p:cNvPr id="839" name="Google Shape;839;p105"/>
              <p:cNvSpPr/>
              <p:nvPr/>
            </p:nvSpPr>
            <p:spPr>
              <a:xfrm rot="-2700000">
                <a:off x="9009360" y="106920"/>
                <a:ext cx="123120" cy="123120"/>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36862"/>
                    </a:srgbClr>
                  </a:gs>
                  <a:gs pos="100000">
                    <a:srgbClr val="FFFFFF">
                      <a:alpha val="36862"/>
                    </a:srgbClr>
                  </a:gs>
                </a:gsLst>
                <a:lin ang="5400000" scaled="0"/>
              </a:gradFill>
              <a:ln>
                <a:noFill/>
              </a:ln>
            </p:spPr>
          </p:sp>
          <p:sp>
            <p:nvSpPr>
              <p:cNvPr id="840" name="Google Shape;840;p105"/>
              <p:cNvSpPr/>
              <p:nvPr/>
            </p:nvSpPr>
            <p:spPr>
              <a:xfrm rot="-2700000">
                <a:off x="9009000" y="-1080"/>
                <a:ext cx="123120" cy="12312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36862"/>
                    </a:srgbClr>
                  </a:gs>
                  <a:gs pos="100000">
                    <a:srgbClr val="FFFFFF">
                      <a:alpha val="36862"/>
                    </a:srgbClr>
                  </a:gs>
                </a:gsLst>
                <a:lin ang="5400000" scaled="0"/>
              </a:gradFill>
              <a:ln>
                <a:noFill/>
              </a:ln>
            </p:spPr>
          </p:sp>
          <p:sp>
            <p:nvSpPr>
              <p:cNvPr id="841" name="Google Shape;841;p105"/>
              <p:cNvSpPr/>
              <p:nvPr/>
            </p:nvSpPr>
            <p:spPr>
              <a:xfrm rot="-2700000">
                <a:off x="9009360" y="-109800"/>
                <a:ext cx="123120" cy="123480"/>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36862"/>
                    </a:srgbClr>
                  </a:gs>
                  <a:gs pos="100000">
                    <a:srgbClr val="FFFFFF">
                      <a:alpha val="36862"/>
                    </a:srgbClr>
                  </a:gs>
                </a:gsLst>
                <a:lin ang="5400000" scaled="0"/>
              </a:gradFill>
              <a:ln>
                <a:noFill/>
              </a:ln>
            </p:spPr>
          </p:sp>
        </p:grpSp>
      </p:grpSp>
      <p:grpSp>
        <p:nvGrpSpPr>
          <p:cNvPr id="842" name="Google Shape;842;p105"/>
          <p:cNvGrpSpPr/>
          <p:nvPr/>
        </p:nvGrpSpPr>
        <p:grpSpPr>
          <a:xfrm>
            <a:off x="8854393" y="2260993"/>
            <a:ext cx="620613" cy="620613"/>
            <a:chOff x="8854393" y="2260993"/>
            <a:chExt cx="620613" cy="620613"/>
          </a:xfrm>
        </p:grpSpPr>
        <p:sp>
          <p:nvSpPr>
            <p:cNvPr id="843" name="Google Shape;843;p105"/>
            <p:cNvSpPr/>
            <p:nvPr/>
          </p:nvSpPr>
          <p:spPr>
            <a:xfrm rot="2700000">
              <a:off x="8945280" y="2351880"/>
              <a:ext cx="438840" cy="43884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F5F8FF"/>
                </a:gs>
                <a:gs pos="22000">
                  <a:srgbClr val="F5F8FF"/>
                </a:gs>
                <a:gs pos="100000">
                  <a:srgbClr val="EB9109"/>
                </a:gs>
              </a:gsLst>
              <a:lin ang="108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05"/>
            <p:cNvSpPr/>
            <p:nvPr/>
          </p:nvSpPr>
          <p:spPr>
            <a:xfrm rot="2700000">
              <a:off x="9033480" y="2451960"/>
              <a:ext cx="262440" cy="2394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F5F8FF"/>
                </a:gs>
                <a:gs pos="22000">
                  <a:srgbClr val="F5F8FF"/>
                </a:gs>
                <a:gs pos="100000">
                  <a:srgbClr val="EB9109"/>
                </a:gs>
              </a:gsLst>
              <a:lin ang="108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 name="Google Shape;845;p105"/>
          <p:cNvGrpSpPr/>
          <p:nvPr/>
        </p:nvGrpSpPr>
        <p:grpSpPr>
          <a:xfrm>
            <a:off x="4996080" y="180720"/>
            <a:ext cx="4558680" cy="133920"/>
            <a:chOff x="4996080" y="180720"/>
            <a:chExt cx="4558680" cy="133920"/>
          </a:xfrm>
        </p:grpSpPr>
        <p:sp>
          <p:nvSpPr>
            <p:cNvPr id="846" name="Google Shape;846;p105"/>
            <p:cNvSpPr/>
            <p:nvPr/>
          </p:nvSpPr>
          <p:spPr>
            <a:xfrm rot="10800000">
              <a:off x="4996080" y="180720"/>
              <a:ext cx="133920" cy="133920"/>
            </a:xfrm>
            <a:prstGeom prst="ellipse">
              <a:avLst/>
            </a:prstGeom>
            <a:noFill/>
            <a:ln w="9525" cap="flat" cmpd="sng">
              <a:solidFill>
                <a:srgbClr val="0C0A9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05"/>
            <p:cNvSpPr/>
            <p:nvPr/>
          </p:nvSpPr>
          <p:spPr>
            <a:xfrm rot="10800000">
              <a:off x="5092200" y="246960"/>
              <a:ext cx="4462560" cy="360"/>
            </a:xfrm>
            <a:custGeom>
              <a:avLst/>
              <a:gdLst/>
              <a:ahLst/>
              <a:cxnLst/>
              <a:rect l="l" t="t" r="r" b="b"/>
              <a:pathLst>
                <a:path w="21600" h="21600" extrusionOk="0">
                  <a:moveTo>
                    <a:pt x="0" y="0"/>
                  </a:moveTo>
                  <a:lnTo>
                    <a:pt x="21600" y="21600"/>
                  </a:lnTo>
                </a:path>
              </a:pathLst>
            </a:custGeom>
            <a:noFill/>
            <a:ln w="9525" cap="flat" cmpd="sng">
              <a:solidFill>
                <a:srgbClr val="0C0A9E"/>
              </a:solidFill>
              <a:prstDash val="solid"/>
              <a:round/>
              <a:headEnd type="none" w="sm" len="sm"/>
              <a:tailEnd type="none" w="sm" len="sm"/>
            </a:ln>
          </p:spPr>
        </p:sp>
        <p:sp>
          <p:nvSpPr>
            <p:cNvPr id="848" name="Google Shape;848;p105"/>
            <p:cNvSpPr/>
            <p:nvPr/>
          </p:nvSpPr>
          <p:spPr>
            <a:xfrm rot="10800000">
              <a:off x="5026320" y="211320"/>
              <a:ext cx="73440" cy="7344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 bg1="lt1" tx1="dk1" bg2="dk2"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5F8FF"/>
        </a:solidFill>
        <a:effectLst/>
      </p:bgPr>
    </p:bg>
    <p:spTree>
      <p:nvGrpSpPr>
        <p:cNvPr id="1" name="Shape 897"/>
        <p:cNvGrpSpPr/>
        <p:nvPr/>
      </p:nvGrpSpPr>
      <p:grpSpPr>
        <a:xfrm>
          <a:off x="0" y="0"/>
          <a:ext cx="0" cy="0"/>
          <a:chOff x="0" y="0"/>
          <a:chExt cx="0" cy="0"/>
        </a:xfrm>
      </p:grpSpPr>
      <p:grpSp>
        <p:nvGrpSpPr>
          <p:cNvPr id="898" name="Google Shape;898;p118"/>
          <p:cNvGrpSpPr/>
          <p:nvPr/>
        </p:nvGrpSpPr>
        <p:grpSpPr>
          <a:xfrm>
            <a:off x="-623340" y="3925620"/>
            <a:ext cx="2833200" cy="1517760"/>
            <a:chOff x="-623340" y="3925620"/>
            <a:chExt cx="2833200" cy="1517760"/>
          </a:xfrm>
        </p:grpSpPr>
        <p:grpSp>
          <p:nvGrpSpPr>
            <p:cNvPr id="899" name="Google Shape;899;p118"/>
            <p:cNvGrpSpPr/>
            <p:nvPr/>
          </p:nvGrpSpPr>
          <p:grpSpPr>
            <a:xfrm>
              <a:off x="-572940" y="3925620"/>
              <a:ext cx="906480" cy="1517760"/>
              <a:chOff x="-572940" y="3925620"/>
              <a:chExt cx="906480" cy="1517760"/>
            </a:xfrm>
          </p:grpSpPr>
          <p:sp>
            <p:nvSpPr>
              <p:cNvPr id="900" name="Google Shape;900;p118"/>
              <p:cNvSpPr/>
              <p:nvPr/>
            </p:nvSpPr>
            <p:spPr>
              <a:xfrm rot="5400000">
                <a:off x="-295200" y="3938040"/>
                <a:ext cx="581760" cy="556920"/>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rgbClr val="FFFFFF">
                      <a:alpha val="30980"/>
                    </a:srgbClr>
                  </a:gs>
                  <a:gs pos="100000">
                    <a:srgbClr val="0C0A9E">
                      <a:alpha val="30980"/>
                    </a:srgbClr>
                  </a:gs>
                </a:gsLst>
                <a:lin ang="2694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18"/>
              <p:cNvSpPr/>
              <p:nvPr/>
            </p:nvSpPr>
            <p:spPr>
              <a:xfrm rot="5400000">
                <a:off x="-115200" y="4511160"/>
                <a:ext cx="339840" cy="325440"/>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rgbClr val="FFFFFF">
                      <a:alpha val="0"/>
                    </a:srgbClr>
                  </a:gs>
                  <a:gs pos="100000">
                    <a:srgbClr val="0C0A9E">
                      <a:alpha val="49803"/>
                    </a:srgbClr>
                  </a:gs>
                </a:gsLst>
                <a:lin ang="2694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18"/>
              <p:cNvSpPr/>
              <p:nvPr/>
            </p:nvSpPr>
            <p:spPr>
              <a:xfrm rot="5400000">
                <a:off x="-585360" y="4395600"/>
                <a:ext cx="581760" cy="556920"/>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rgbClr val="FFFFFF">
                      <a:alpha val="30980"/>
                    </a:srgbClr>
                  </a:gs>
                  <a:gs pos="100000">
                    <a:srgbClr val="0C0A9E">
                      <a:alpha val="30980"/>
                    </a:srgbClr>
                  </a:gs>
                </a:gsLst>
                <a:lin ang="2694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18"/>
              <p:cNvSpPr/>
              <p:nvPr/>
            </p:nvSpPr>
            <p:spPr>
              <a:xfrm rot="5400000">
                <a:off x="-235800" y="4874040"/>
                <a:ext cx="581760" cy="556920"/>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rgbClr val="FFFFFF">
                      <a:alpha val="0"/>
                    </a:srgbClr>
                  </a:gs>
                  <a:gs pos="100000">
                    <a:srgbClr val="0C0A9E">
                      <a:alpha val="49803"/>
                    </a:srgbClr>
                  </a:gs>
                </a:gsLst>
                <a:lin ang="2694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 name="Google Shape;904;p118"/>
            <p:cNvGrpSpPr/>
            <p:nvPr/>
          </p:nvGrpSpPr>
          <p:grpSpPr>
            <a:xfrm>
              <a:off x="-622980" y="4022460"/>
              <a:ext cx="2832840" cy="1420560"/>
              <a:chOff x="-622980" y="4022460"/>
              <a:chExt cx="2832840" cy="1420560"/>
            </a:xfrm>
          </p:grpSpPr>
          <p:sp>
            <p:nvSpPr>
              <p:cNvPr id="905" name="Google Shape;905;p118"/>
              <p:cNvSpPr/>
              <p:nvPr/>
            </p:nvSpPr>
            <p:spPr>
              <a:xfrm rot="5400000">
                <a:off x="83160" y="3316320"/>
                <a:ext cx="1420560" cy="2832840"/>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9900FF">
                      <a:alpha val="45882"/>
                    </a:srgbClr>
                  </a:gs>
                  <a:gs pos="100000">
                    <a:srgbClr val="FFFFFF">
                      <a:alpha val="0"/>
                    </a:srgbClr>
                  </a:gs>
                </a:gsLst>
                <a:lin ang="16200000" scaled="0"/>
              </a:gradFill>
              <a:ln>
                <a:noFill/>
              </a:ln>
            </p:spPr>
          </p:sp>
          <p:grpSp>
            <p:nvGrpSpPr>
              <p:cNvPr id="906" name="Google Shape;906;p118"/>
              <p:cNvGrpSpPr/>
              <p:nvPr/>
            </p:nvGrpSpPr>
            <p:grpSpPr>
              <a:xfrm>
                <a:off x="371880" y="4569840"/>
                <a:ext cx="161640" cy="161640"/>
                <a:chOff x="371880" y="4569840"/>
                <a:chExt cx="161640" cy="161640"/>
              </a:xfrm>
            </p:grpSpPr>
            <p:sp>
              <p:nvSpPr>
                <p:cNvPr id="907" name="Google Shape;907;p118"/>
                <p:cNvSpPr/>
                <p:nvPr/>
              </p:nvSpPr>
              <p:spPr>
                <a:xfrm>
                  <a:off x="371880" y="4569840"/>
                  <a:ext cx="161640" cy="16164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5882"/>
                      </a:srgbClr>
                    </a:gs>
                    <a:gs pos="100000">
                      <a:srgbClr val="FFFFFF">
                        <a:alpha val="0"/>
                      </a:srgbClr>
                    </a:gs>
                  </a:gsLst>
                  <a:lin ang="108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18"/>
                <p:cNvSpPr/>
                <p:nvPr/>
              </p:nvSpPr>
              <p:spPr>
                <a:xfrm>
                  <a:off x="404280" y="4606560"/>
                  <a:ext cx="96480" cy="882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5882"/>
                      </a:srgbClr>
                    </a:gs>
                    <a:gs pos="100000">
                      <a:srgbClr val="FFFFFF">
                        <a:alpha val="0"/>
                      </a:srgbClr>
                    </a:gs>
                  </a:gsLst>
                  <a:lin ang="108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118"/>
              <p:cNvGrpSpPr/>
              <p:nvPr/>
            </p:nvGrpSpPr>
            <p:grpSpPr>
              <a:xfrm>
                <a:off x="1754640" y="4988520"/>
                <a:ext cx="161640" cy="161640"/>
                <a:chOff x="1754640" y="4988520"/>
                <a:chExt cx="161640" cy="161640"/>
              </a:xfrm>
            </p:grpSpPr>
            <p:sp>
              <p:nvSpPr>
                <p:cNvPr id="910" name="Google Shape;910;p118"/>
                <p:cNvSpPr/>
                <p:nvPr/>
              </p:nvSpPr>
              <p:spPr>
                <a:xfrm rot="10800000">
                  <a:off x="1754640" y="4988520"/>
                  <a:ext cx="161640" cy="16164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5882"/>
                      </a:srgbClr>
                    </a:gs>
                    <a:gs pos="100000">
                      <a:srgbClr val="FFFFFF">
                        <a:alpha val="0"/>
                      </a:srgbClr>
                    </a:gs>
                  </a:gsLst>
                  <a:lin ang="108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18"/>
                <p:cNvSpPr/>
                <p:nvPr/>
              </p:nvSpPr>
              <p:spPr>
                <a:xfrm rot="10800000">
                  <a:off x="1787040" y="5024880"/>
                  <a:ext cx="96480" cy="882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5882"/>
                      </a:srgbClr>
                    </a:gs>
                    <a:gs pos="100000">
                      <a:srgbClr val="FFFFFF">
                        <a:alpha val="0"/>
                      </a:srgbClr>
                    </a:gs>
                  </a:gsLst>
                  <a:lin ang="108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12" name="Google Shape;912;p118"/>
            <p:cNvSpPr/>
            <p:nvPr/>
          </p:nvSpPr>
          <p:spPr>
            <a:xfrm rot="-5400000">
              <a:off x="289080" y="3772800"/>
              <a:ext cx="502560" cy="2327400"/>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rgbClr val="0C0A9E"/>
                </a:gs>
                <a:gs pos="100000">
                  <a:srgbClr val="FFFFFF">
                    <a:alpha val="0"/>
                  </a:srgbClr>
                </a:gs>
              </a:gsLst>
              <a:lin ang="0" scaled="0"/>
            </a:gradFill>
            <a:ln>
              <a:noFill/>
            </a:ln>
          </p:spPr>
        </p:sp>
      </p:grpSp>
      <p:grpSp>
        <p:nvGrpSpPr>
          <p:cNvPr id="913" name="Google Shape;913;p118"/>
          <p:cNvGrpSpPr/>
          <p:nvPr/>
        </p:nvGrpSpPr>
        <p:grpSpPr>
          <a:xfrm>
            <a:off x="6323760" y="-1678320"/>
            <a:ext cx="4188960" cy="3066120"/>
            <a:chOff x="6323760" y="-1678320"/>
            <a:chExt cx="4188960" cy="3066120"/>
          </a:xfrm>
        </p:grpSpPr>
        <p:sp>
          <p:nvSpPr>
            <p:cNvPr id="914" name="Google Shape;914;p118"/>
            <p:cNvSpPr/>
            <p:nvPr/>
          </p:nvSpPr>
          <p:spPr>
            <a:xfrm rot="-5400000">
              <a:off x="6960960" y="-807840"/>
              <a:ext cx="1558440" cy="2832840"/>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0C0A9E"/>
                </a:gs>
                <a:gs pos="100000">
                  <a:srgbClr val="FFFFFF">
                    <a:alpha val="0"/>
                  </a:srgbClr>
                </a:gs>
              </a:gsLst>
              <a:lin ang="0" scaled="0"/>
            </a:gradFill>
            <a:ln>
              <a:noFill/>
            </a:ln>
          </p:spPr>
        </p:sp>
        <p:pic>
          <p:nvPicPr>
            <p:cNvPr id="915" name="Google Shape;915;p118"/>
            <p:cNvPicPr preferRelativeResize="0"/>
            <p:nvPr/>
          </p:nvPicPr>
          <p:blipFill rotWithShape="1">
            <a:blip r:embed="rId14">
              <a:alphaModFix/>
            </a:blip>
            <a:srcRect l="16959" t="24713" r="7121" b="26173"/>
            <a:stretch/>
          </p:blipFill>
          <p:spPr>
            <a:xfrm>
              <a:off x="6739920" y="-1678320"/>
              <a:ext cx="3772800" cy="2879640"/>
            </a:xfrm>
            <a:prstGeom prst="rect">
              <a:avLst/>
            </a:prstGeom>
            <a:noFill/>
            <a:ln>
              <a:noFill/>
            </a:ln>
          </p:spPr>
        </p:pic>
        <p:sp>
          <p:nvSpPr>
            <p:cNvPr id="916" name="Google Shape;916;p118"/>
            <p:cNvSpPr/>
            <p:nvPr/>
          </p:nvSpPr>
          <p:spPr>
            <a:xfrm>
              <a:off x="8445240" y="-80640"/>
              <a:ext cx="903960" cy="865440"/>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rgbClr val="0C0A9E">
                    <a:alpha val="20000"/>
                  </a:srgbClr>
                </a:gs>
                <a:gs pos="100000">
                  <a:srgbClr val="F5F8FF"/>
                </a:gs>
              </a:gsLst>
              <a:lin ang="135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7" name="Google Shape;917;p118"/>
            <p:cNvGrpSpPr/>
            <p:nvPr/>
          </p:nvGrpSpPr>
          <p:grpSpPr>
            <a:xfrm>
              <a:off x="8657754" y="-58926"/>
              <a:ext cx="174785" cy="822785"/>
              <a:chOff x="8657754" y="-58926"/>
              <a:chExt cx="174785" cy="822785"/>
            </a:xfrm>
          </p:grpSpPr>
          <p:sp>
            <p:nvSpPr>
              <p:cNvPr id="918" name="Google Shape;918;p118"/>
              <p:cNvSpPr/>
              <p:nvPr/>
            </p:nvSpPr>
            <p:spPr>
              <a:xfrm rot="-2700000">
                <a:off x="8683560" y="615240"/>
                <a:ext cx="123120" cy="123120"/>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36862"/>
                    </a:srgbClr>
                  </a:gs>
                  <a:gs pos="100000">
                    <a:srgbClr val="FFFFFF">
                      <a:alpha val="36862"/>
                    </a:srgbClr>
                  </a:gs>
                </a:gsLst>
                <a:lin ang="5400000" scaled="0"/>
              </a:gradFill>
              <a:ln>
                <a:noFill/>
              </a:ln>
            </p:spPr>
          </p:sp>
          <p:sp>
            <p:nvSpPr>
              <p:cNvPr id="919" name="Google Shape;919;p118"/>
              <p:cNvSpPr/>
              <p:nvPr/>
            </p:nvSpPr>
            <p:spPr>
              <a:xfrm rot="-2700000">
                <a:off x="8683560" y="506880"/>
                <a:ext cx="123120" cy="123480"/>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36862"/>
                    </a:srgbClr>
                  </a:gs>
                  <a:gs pos="100000">
                    <a:srgbClr val="FFFFFF">
                      <a:alpha val="36862"/>
                    </a:srgbClr>
                  </a:gs>
                </a:gsLst>
                <a:lin ang="5400000" scaled="0"/>
              </a:gradFill>
              <a:ln>
                <a:noFill/>
              </a:ln>
            </p:spPr>
          </p:sp>
          <p:sp>
            <p:nvSpPr>
              <p:cNvPr id="920" name="Google Shape;920;p118"/>
              <p:cNvSpPr/>
              <p:nvPr/>
            </p:nvSpPr>
            <p:spPr>
              <a:xfrm rot="-2700000">
                <a:off x="8683560" y="398880"/>
                <a:ext cx="123480" cy="12312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36862"/>
                    </a:srgbClr>
                  </a:gs>
                  <a:gs pos="100000">
                    <a:srgbClr val="FFFFFF">
                      <a:alpha val="36862"/>
                    </a:srgbClr>
                  </a:gs>
                </a:gsLst>
                <a:lin ang="5400000" scaled="0"/>
              </a:gradFill>
              <a:ln>
                <a:noFill/>
              </a:ln>
            </p:spPr>
          </p:sp>
          <p:sp>
            <p:nvSpPr>
              <p:cNvPr id="921" name="Google Shape;921;p118"/>
              <p:cNvSpPr/>
              <p:nvPr/>
            </p:nvSpPr>
            <p:spPr>
              <a:xfrm rot="-2700000">
                <a:off x="8683200" y="290880"/>
                <a:ext cx="123480" cy="123120"/>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36862"/>
                    </a:srgbClr>
                  </a:gs>
                  <a:gs pos="100000">
                    <a:srgbClr val="FFFFFF">
                      <a:alpha val="36862"/>
                    </a:srgbClr>
                  </a:gs>
                </a:gsLst>
                <a:lin ang="5400000" scaled="0"/>
              </a:gradFill>
              <a:ln>
                <a:noFill/>
              </a:ln>
            </p:spPr>
          </p:sp>
          <p:sp>
            <p:nvSpPr>
              <p:cNvPr id="922" name="Google Shape;922;p118"/>
              <p:cNvSpPr/>
              <p:nvPr/>
            </p:nvSpPr>
            <p:spPr>
              <a:xfrm rot="-2700000">
                <a:off x="8683920" y="183240"/>
                <a:ext cx="123120" cy="123120"/>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36862"/>
                    </a:srgbClr>
                  </a:gs>
                  <a:gs pos="100000">
                    <a:srgbClr val="FFFFFF">
                      <a:alpha val="36862"/>
                    </a:srgbClr>
                  </a:gs>
                </a:gsLst>
                <a:lin ang="5400000" scaled="0"/>
              </a:gradFill>
              <a:ln>
                <a:noFill/>
              </a:ln>
            </p:spPr>
          </p:sp>
          <p:sp>
            <p:nvSpPr>
              <p:cNvPr id="923" name="Google Shape;923;p118"/>
              <p:cNvSpPr/>
              <p:nvPr/>
            </p:nvSpPr>
            <p:spPr>
              <a:xfrm rot="-2700000">
                <a:off x="8683560" y="75240"/>
                <a:ext cx="123120" cy="12312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36862"/>
                    </a:srgbClr>
                  </a:gs>
                  <a:gs pos="100000">
                    <a:srgbClr val="FFFFFF">
                      <a:alpha val="36862"/>
                    </a:srgbClr>
                  </a:gs>
                </a:gsLst>
                <a:lin ang="5400000" scaled="0"/>
              </a:gradFill>
              <a:ln>
                <a:noFill/>
              </a:ln>
            </p:spPr>
          </p:sp>
          <p:sp>
            <p:nvSpPr>
              <p:cNvPr id="924" name="Google Shape;924;p118"/>
              <p:cNvSpPr/>
              <p:nvPr/>
            </p:nvSpPr>
            <p:spPr>
              <a:xfrm rot="-2700000">
                <a:off x="8683560" y="-33480"/>
                <a:ext cx="123120" cy="123480"/>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36862"/>
                    </a:srgbClr>
                  </a:gs>
                  <a:gs pos="100000">
                    <a:srgbClr val="FFFFFF">
                      <a:alpha val="36862"/>
                    </a:srgbClr>
                  </a:gs>
                </a:gsLst>
                <a:lin ang="5400000" scaled="0"/>
              </a:gradFill>
              <a:ln>
                <a:noFill/>
              </a:ln>
            </p:spPr>
          </p:sp>
        </p:grpSp>
        <p:grpSp>
          <p:nvGrpSpPr>
            <p:cNvPr id="925" name="Google Shape;925;p118"/>
            <p:cNvGrpSpPr/>
            <p:nvPr/>
          </p:nvGrpSpPr>
          <p:grpSpPr>
            <a:xfrm>
              <a:off x="8907234" y="-58926"/>
              <a:ext cx="174733" cy="822785"/>
              <a:chOff x="8907234" y="-58926"/>
              <a:chExt cx="174733" cy="822785"/>
            </a:xfrm>
          </p:grpSpPr>
          <p:sp>
            <p:nvSpPr>
              <p:cNvPr id="926" name="Google Shape;926;p118"/>
              <p:cNvSpPr/>
              <p:nvPr/>
            </p:nvSpPr>
            <p:spPr>
              <a:xfrm rot="-2700000">
                <a:off x="8933040" y="615240"/>
                <a:ext cx="123120" cy="123120"/>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36862"/>
                    </a:srgbClr>
                  </a:gs>
                  <a:gs pos="100000">
                    <a:srgbClr val="FFFFFF">
                      <a:alpha val="36862"/>
                    </a:srgbClr>
                  </a:gs>
                </a:gsLst>
                <a:lin ang="5400000" scaled="0"/>
              </a:gradFill>
              <a:ln>
                <a:noFill/>
              </a:ln>
            </p:spPr>
          </p:sp>
          <p:sp>
            <p:nvSpPr>
              <p:cNvPr id="927" name="Google Shape;927;p118"/>
              <p:cNvSpPr/>
              <p:nvPr/>
            </p:nvSpPr>
            <p:spPr>
              <a:xfrm rot="-2700000">
                <a:off x="8933040" y="506880"/>
                <a:ext cx="123120" cy="123480"/>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36862"/>
                    </a:srgbClr>
                  </a:gs>
                  <a:gs pos="100000">
                    <a:srgbClr val="FFFFFF">
                      <a:alpha val="36862"/>
                    </a:srgbClr>
                  </a:gs>
                </a:gsLst>
                <a:lin ang="5400000" scaled="0"/>
              </a:gradFill>
              <a:ln>
                <a:noFill/>
              </a:ln>
            </p:spPr>
          </p:sp>
          <p:sp>
            <p:nvSpPr>
              <p:cNvPr id="928" name="Google Shape;928;p118"/>
              <p:cNvSpPr/>
              <p:nvPr/>
            </p:nvSpPr>
            <p:spPr>
              <a:xfrm rot="-2700000">
                <a:off x="8933040" y="398880"/>
                <a:ext cx="123480" cy="12312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36862"/>
                    </a:srgbClr>
                  </a:gs>
                  <a:gs pos="100000">
                    <a:srgbClr val="FFFFFF">
                      <a:alpha val="36862"/>
                    </a:srgbClr>
                  </a:gs>
                </a:gsLst>
                <a:lin ang="5400000" scaled="0"/>
              </a:gradFill>
              <a:ln>
                <a:noFill/>
              </a:ln>
            </p:spPr>
          </p:sp>
          <p:sp>
            <p:nvSpPr>
              <p:cNvPr id="929" name="Google Shape;929;p118"/>
              <p:cNvSpPr/>
              <p:nvPr/>
            </p:nvSpPr>
            <p:spPr>
              <a:xfrm rot="-2700000">
                <a:off x="8932680" y="290880"/>
                <a:ext cx="123480" cy="123120"/>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36862"/>
                    </a:srgbClr>
                  </a:gs>
                  <a:gs pos="100000">
                    <a:srgbClr val="FFFFFF">
                      <a:alpha val="36862"/>
                    </a:srgbClr>
                  </a:gs>
                </a:gsLst>
                <a:lin ang="5400000" scaled="0"/>
              </a:gradFill>
              <a:ln>
                <a:noFill/>
              </a:ln>
            </p:spPr>
          </p:sp>
          <p:sp>
            <p:nvSpPr>
              <p:cNvPr id="930" name="Google Shape;930;p118"/>
              <p:cNvSpPr/>
              <p:nvPr/>
            </p:nvSpPr>
            <p:spPr>
              <a:xfrm rot="-2700000">
                <a:off x="8933040" y="183240"/>
                <a:ext cx="123120" cy="123120"/>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36862"/>
                    </a:srgbClr>
                  </a:gs>
                  <a:gs pos="100000">
                    <a:srgbClr val="FFFFFF">
                      <a:alpha val="36862"/>
                    </a:srgbClr>
                  </a:gs>
                </a:gsLst>
                <a:lin ang="5400000" scaled="0"/>
              </a:gradFill>
              <a:ln>
                <a:noFill/>
              </a:ln>
            </p:spPr>
          </p:sp>
          <p:sp>
            <p:nvSpPr>
              <p:cNvPr id="931" name="Google Shape;931;p118"/>
              <p:cNvSpPr/>
              <p:nvPr/>
            </p:nvSpPr>
            <p:spPr>
              <a:xfrm rot="-2700000">
                <a:off x="8933040" y="75240"/>
                <a:ext cx="123120" cy="12312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36862"/>
                    </a:srgbClr>
                  </a:gs>
                  <a:gs pos="100000">
                    <a:srgbClr val="FFFFFF">
                      <a:alpha val="36862"/>
                    </a:srgbClr>
                  </a:gs>
                </a:gsLst>
                <a:lin ang="5400000" scaled="0"/>
              </a:gradFill>
              <a:ln>
                <a:noFill/>
              </a:ln>
            </p:spPr>
          </p:sp>
          <p:sp>
            <p:nvSpPr>
              <p:cNvPr id="932" name="Google Shape;932;p118"/>
              <p:cNvSpPr/>
              <p:nvPr/>
            </p:nvSpPr>
            <p:spPr>
              <a:xfrm rot="-2700000">
                <a:off x="8933040" y="-33480"/>
                <a:ext cx="123120" cy="123480"/>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36862"/>
                    </a:srgbClr>
                  </a:gs>
                  <a:gs pos="100000">
                    <a:srgbClr val="FFFFFF">
                      <a:alpha val="36862"/>
                    </a:srgbClr>
                  </a:gs>
                </a:gsLst>
                <a:lin ang="5400000" scaled="0"/>
              </a:gradFill>
              <a:ln>
                <a:noFill/>
              </a:ln>
            </p:spPr>
          </p:sp>
        </p:grpSp>
      </p:grpSp>
      <p:grpSp>
        <p:nvGrpSpPr>
          <p:cNvPr id="933" name="Google Shape;933;p118"/>
          <p:cNvGrpSpPr/>
          <p:nvPr/>
        </p:nvGrpSpPr>
        <p:grpSpPr>
          <a:xfrm>
            <a:off x="8854393" y="2260993"/>
            <a:ext cx="620613" cy="620613"/>
            <a:chOff x="8854393" y="2260993"/>
            <a:chExt cx="620613" cy="620613"/>
          </a:xfrm>
        </p:grpSpPr>
        <p:sp>
          <p:nvSpPr>
            <p:cNvPr id="934" name="Google Shape;934;p118"/>
            <p:cNvSpPr/>
            <p:nvPr/>
          </p:nvSpPr>
          <p:spPr>
            <a:xfrm rot="2700000">
              <a:off x="8945280" y="2351880"/>
              <a:ext cx="438840" cy="43884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F5F8FF"/>
                </a:gs>
                <a:gs pos="22000">
                  <a:srgbClr val="F5F8FF"/>
                </a:gs>
                <a:gs pos="100000">
                  <a:srgbClr val="EB9109"/>
                </a:gs>
              </a:gsLst>
              <a:lin ang="108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18"/>
            <p:cNvSpPr/>
            <p:nvPr/>
          </p:nvSpPr>
          <p:spPr>
            <a:xfrm rot="2700000">
              <a:off x="9033480" y="2451960"/>
              <a:ext cx="262440" cy="2394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F5F8FF"/>
                </a:gs>
                <a:gs pos="22000">
                  <a:srgbClr val="F5F8FF"/>
                </a:gs>
                <a:gs pos="100000">
                  <a:srgbClr val="EB9109"/>
                </a:gs>
              </a:gsLst>
              <a:lin ang="108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6" name="Google Shape;936;p11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37" name="Google Shape;937;p118"/>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3.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73.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5.xml"/><Relationship Id="rId1" Type="http://schemas.openxmlformats.org/officeDocument/2006/relationships/slideLayout" Target="../slideLayouts/slideLayout73.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7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3.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7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6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84.xml"/><Relationship Id="rId5" Type="http://schemas.openxmlformats.org/officeDocument/2006/relationships/image" Target="../media/image1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84.xml"/><Relationship Id="rId5" Type="http://schemas.openxmlformats.org/officeDocument/2006/relationships/image" Target="../media/image16.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84.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6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6.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108.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61.xml"/></Relationships>
</file>

<file path=ppt/slides/_rels/slide2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8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media" Target="../media/media2.wav"/><Relationship Id="rId7" Type="http://schemas.openxmlformats.org/officeDocument/2006/relationships/image" Target="../media/image25.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notesSlide" Target="../notesSlides/notesSlide29.xml"/><Relationship Id="rId5" Type="http://schemas.openxmlformats.org/officeDocument/2006/relationships/slideLayout" Target="../slideLayouts/slideLayout84.xml"/><Relationship Id="rId10" Type="http://schemas.openxmlformats.org/officeDocument/2006/relationships/image" Target="../media/image27.png"/><Relationship Id="rId4" Type="http://schemas.openxmlformats.org/officeDocument/2006/relationships/audio" Target="../media/media2.wav"/><Relationship Id="rId9"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8" Type="http://schemas.openxmlformats.org/officeDocument/2006/relationships/image" Target="../media/image26.png"/><Relationship Id="rId3" Type="http://schemas.microsoft.com/office/2007/relationships/media" Target="../media/media4.wav"/><Relationship Id="rId7" Type="http://schemas.openxmlformats.org/officeDocument/2006/relationships/image" Target="../media/image28.png"/><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notesSlide" Target="../notesSlides/notesSlide30.xml"/><Relationship Id="rId5" Type="http://schemas.openxmlformats.org/officeDocument/2006/relationships/slideLayout" Target="../slideLayouts/slideLayout84.xml"/><Relationship Id="rId4" Type="http://schemas.openxmlformats.org/officeDocument/2006/relationships/audio" Target="../media/media4.wav"/><Relationship Id="rId9"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1.xml"/><Relationship Id="rId1" Type="http://schemas.openxmlformats.org/officeDocument/2006/relationships/slideLayout" Target="../slideLayouts/slideLayout6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61.xml"/></Relationships>
</file>

<file path=ppt/slides/_rels/slide3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3.xml"/><Relationship Id="rId1" Type="http://schemas.openxmlformats.org/officeDocument/2006/relationships/slideLayout" Target="../slideLayouts/slideLayout61.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61.xml"/><Relationship Id="rId4" Type="http://schemas.openxmlformats.org/officeDocument/2006/relationships/image" Target="../media/image32.jpg"/></Relationships>
</file>

<file path=ppt/slides/_rels/slide3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5.xml"/><Relationship Id="rId1" Type="http://schemas.openxmlformats.org/officeDocument/2006/relationships/slideLayout" Target="../slideLayouts/slideLayout61.xml"/></Relationships>
</file>

<file path=ppt/slides/_rels/slide36.xml.rels><?xml version="1.0" encoding="UTF-8" standalone="yes"?>
<Relationships xmlns="http://schemas.openxmlformats.org/package/2006/relationships"><Relationship Id="rId3" Type="http://schemas.openxmlformats.org/officeDocument/2006/relationships/hyperlink" Target="https://arxiv.org/abs/1904.01906" TargetMode="External"/><Relationship Id="rId2" Type="http://schemas.openxmlformats.org/officeDocument/2006/relationships/notesSlide" Target="../notesSlides/notesSlide36.xml"/><Relationship Id="rId1" Type="http://schemas.openxmlformats.org/officeDocument/2006/relationships/slideLayout" Target="../slideLayouts/slideLayout120.xml"/><Relationship Id="rId6" Type="http://schemas.openxmlformats.org/officeDocument/2006/relationships/hyperlink" Target="https://ui.adsabs.harvard.edu/abs/2018AAS...23222309K/abstract" TargetMode="External"/><Relationship Id="rId5" Type="http://schemas.openxmlformats.org/officeDocument/2006/relationships/hyperlink" Target="https://www.who.int/publications/m/item/increasing-eye-care-interventions-to-address-vision-impairment#:~:text=Globally%2C%20at%20least%202.2%20billion,%2Dincome%20countries%20(LMICs)" TargetMode="External"/><Relationship Id="rId4" Type="http://schemas.openxmlformats.org/officeDocument/2006/relationships/hyperlink" Target="https://www.dropbox.com/sh/j3xmli4di1zuv3s/AAArdcPgz7UFxIHUuKNOeKv_a?e=1&amp;dl=0"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6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9.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7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8FF"/>
        </a:solidFill>
        <a:effectLst/>
      </p:bgPr>
    </p:bg>
    <p:spTree>
      <p:nvGrpSpPr>
        <p:cNvPr id="1" name="Shape 1190"/>
        <p:cNvGrpSpPr/>
        <p:nvPr/>
      </p:nvGrpSpPr>
      <p:grpSpPr>
        <a:xfrm>
          <a:off x="0" y="0"/>
          <a:ext cx="0" cy="0"/>
          <a:chOff x="0" y="0"/>
          <a:chExt cx="0" cy="0"/>
        </a:xfrm>
      </p:grpSpPr>
      <p:sp>
        <p:nvSpPr>
          <p:cNvPr id="1191" name="Google Shape;1191;p157"/>
          <p:cNvSpPr txBox="1">
            <a:spLocks noGrp="1"/>
          </p:cNvSpPr>
          <p:nvPr>
            <p:ph type="subTitle" idx="1"/>
          </p:nvPr>
        </p:nvSpPr>
        <p:spPr>
          <a:xfrm>
            <a:off x="1096920" y="3456360"/>
            <a:ext cx="5031360" cy="475560"/>
          </a:xfrm>
          <a:prstGeom prst="rect">
            <a:avLst/>
          </a:prstGeom>
          <a:noFill/>
          <a:ln>
            <a:noFill/>
          </a:ln>
        </p:spPr>
        <p:txBody>
          <a:bodyPr spcFirstLastPara="1" wrap="square" lIns="0" tIns="91425" rIns="0" bIns="91425" anchor="t" anchorCtr="0">
            <a:noAutofit/>
          </a:bodyPr>
          <a:lstStyle/>
          <a:p>
            <a:pPr marL="0" marR="0" lvl="0" indent="0" algn="just" rtl="0">
              <a:lnSpc>
                <a:spcPct val="120000"/>
              </a:lnSpc>
              <a:spcBef>
                <a:spcPts val="0"/>
              </a:spcBef>
              <a:spcAft>
                <a:spcPts val="0"/>
              </a:spcAft>
              <a:buClr>
                <a:schemeClr val="dk1"/>
              </a:buClr>
              <a:buSzPts val="1050"/>
              <a:buFont typeface="Arial"/>
              <a:buNone/>
            </a:pPr>
            <a:r>
              <a:rPr lang="en-US" sz="1050" b="1" i="0" u="none" strike="noStrike" cap="none" dirty="0">
                <a:solidFill>
                  <a:schemeClr val="dk1"/>
                </a:solidFill>
                <a:latin typeface="Arial"/>
                <a:ea typeface="Arial"/>
                <a:cs typeface="Arial"/>
                <a:sym typeface="Arial"/>
              </a:rPr>
              <a:t>Supervised By:</a:t>
            </a:r>
            <a:endParaRPr dirty="0"/>
          </a:p>
          <a:p>
            <a:pPr marL="285750" marR="0" lvl="0" indent="-285750" algn="just" rtl="0">
              <a:lnSpc>
                <a:spcPct val="120000"/>
              </a:lnSpc>
              <a:spcBef>
                <a:spcPts val="0"/>
              </a:spcBef>
              <a:spcAft>
                <a:spcPts val="0"/>
              </a:spcAft>
              <a:buClr>
                <a:schemeClr val="dk1"/>
              </a:buClr>
              <a:buSzPts val="1200"/>
              <a:buFont typeface="Arial"/>
              <a:buChar char="•"/>
            </a:pPr>
            <a:r>
              <a:rPr lang="en-US" sz="1200" b="1" i="0" u="none" strike="noStrike" cap="none" dirty="0">
                <a:solidFill>
                  <a:schemeClr val="dk1"/>
                </a:solidFill>
                <a:latin typeface="Arial"/>
                <a:ea typeface="Arial"/>
                <a:cs typeface="Arial"/>
                <a:sym typeface="Arial"/>
              </a:rPr>
              <a:t>Dr. Ahmed Hamza (</a:t>
            </a:r>
            <a:r>
              <a:rPr lang="en-US" sz="900" b="1" dirty="0"/>
              <a:t>Lecturer at Faculty </a:t>
            </a:r>
            <a:r>
              <a:rPr lang="en-US" sz="900" b="1" i="0" u="none" strike="noStrike" cap="none" dirty="0">
                <a:solidFill>
                  <a:schemeClr val="dk1"/>
                </a:solidFill>
                <a:latin typeface="Arial"/>
                <a:ea typeface="Arial"/>
                <a:cs typeface="Arial"/>
                <a:sym typeface="Arial"/>
              </a:rPr>
              <a:t>of Computer and Information Technology, Egyptian E-Learning University</a:t>
            </a:r>
            <a:r>
              <a:rPr lang="en-US" sz="1200" b="1" i="0" u="none" strike="noStrike" cap="none" dirty="0">
                <a:solidFill>
                  <a:schemeClr val="dk1"/>
                </a:solidFill>
                <a:latin typeface="Arial"/>
                <a:ea typeface="Arial"/>
                <a:cs typeface="Arial"/>
                <a:sym typeface="Arial"/>
              </a:rPr>
              <a:t>)</a:t>
            </a:r>
            <a:endParaRPr dirty="0"/>
          </a:p>
          <a:p>
            <a:pPr marL="285750" marR="0" lvl="0" indent="-285750" algn="just" rtl="0">
              <a:lnSpc>
                <a:spcPct val="120000"/>
              </a:lnSpc>
              <a:spcBef>
                <a:spcPts val="0"/>
              </a:spcBef>
              <a:spcAft>
                <a:spcPts val="0"/>
              </a:spcAft>
              <a:buClr>
                <a:schemeClr val="dk1"/>
              </a:buClr>
              <a:buSzPts val="1200"/>
              <a:buFont typeface="Arial"/>
              <a:buChar char="•"/>
            </a:pPr>
            <a:r>
              <a:rPr lang="en-US" sz="1200" b="1" i="0" u="none" strike="noStrike" cap="none" dirty="0">
                <a:solidFill>
                  <a:schemeClr val="dk1"/>
                </a:solidFill>
                <a:latin typeface="Arial"/>
                <a:ea typeface="Arial"/>
                <a:cs typeface="Arial"/>
                <a:sym typeface="Arial"/>
              </a:rPr>
              <a:t>Eng. Mostafa Abdelbari (</a:t>
            </a:r>
            <a:r>
              <a:rPr lang="en-US" sz="900" b="1" i="0" u="none" strike="noStrike" cap="none" dirty="0">
                <a:solidFill>
                  <a:schemeClr val="dk1"/>
                </a:solidFill>
                <a:latin typeface="Arial"/>
                <a:ea typeface="Arial"/>
                <a:cs typeface="Arial"/>
                <a:sym typeface="Arial"/>
              </a:rPr>
              <a:t>Teaching Assistant at Faculty of Computer and Information Technology, Egyptian E-Learning University</a:t>
            </a:r>
            <a:r>
              <a:rPr lang="en-US" sz="1200" b="1" i="0" u="none" strike="noStrike" cap="none" dirty="0">
                <a:solidFill>
                  <a:schemeClr val="dk1"/>
                </a:solidFill>
                <a:latin typeface="Arial"/>
                <a:ea typeface="Arial"/>
                <a:cs typeface="Arial"/>
                <a:sym typeface="Arial"/>
              </a:rPr>
              <a:t>)</a:t>
            </a:r>
            <a:endParaRPr dirty="0"/>
          </a:p>
        </p:txBody>
      </p:sp>
      <p:sp>
        <p:nvSpPr>
          <p:cNvPr id="1192" name="Google Shape;1192;p157"/>
          <p:cNvSpPr txBox="1">
            <a:spLocks noGrp="1"/>
          </p:cNvSpPr>
          <p:nvPr>
            <p:ph type="title"/>
          </p:nvPr>
        </p:nvSpPr>
        <p:spPr>
          <a:xfrm>
            <a:off x="1096920" y="816480"/>
            <a:ext cx="6974280" cy="2326320"/>
          </a:xfrm>
          <a:prstGeom prst="rect">
            <a:avLst/>
          </a:prstGeom>
          <a:noFill/>
          <a:ln>
            <a:noFill/>
          </a:ln>
        </p:spPr>
        <p:txBody>
          <a:bodyPr spcFirstLastPara="1" wrap="square" lIns="0" tIns="91425" rIns="0" bIns="91425" anchor="b" anchorCtr="0">
            <a:noAutofit/>
          </a:bodyPr>
          <a:lstStyle/>
          <a:p>
            <a:pPr marL="0" lvl="0" indent="0" algn="l" rtl="0">
              <a:lnSpc>
                <a:spcPct val="115000"/>
              </a:lnSpc>
              <a:spcBef>
                <a:spcPts val="0"/>
              </a:spcBef>
              <a:spcAft>
                <a:spcPts val="0"/>
              </a:spcAft>
              <a:buClr>
                <a:srgbClr val="0C0A9E"/>
              </a:buClr>
              <a:buSzPts val="4400"/>
              <a:buFont typeface="Arial"/>
              <a:buNone/>
            </a:pPr>
            <a:r>
              <a:rPr lang="en-US" sz="4400" b="1" strike="noStrike">
                <a:solidFill>
                  <a:srgbClr val="0C0A9E"/>
                </a:solidFill>
                <a:latin typeface="Arial"/>
                <a:ea typeface="Arial"/>
                <a:cs typeface="Arial"/>
                <a:sym typeface="Arial"/>
              </a:rPr>
              <a:t>Smart </a:t>
            </a:r>
            <a:r>
              <a:rPr lang="en-US" sz="4400" b="1" strike="noStrike" dirty="0">
                <a:solidFill>
                  <a:srgbClr val="0C0A9E"/>
                </a:solidFill>
                <a:latin typeface="Arial"/>
                <a:ea typeface="Arial"/>
                <a:cs typeface="Arial"/>
                <a:sym typeface="Arial"/>
              </a:rPr>
              <a:t>Glasses for the</a:t>
            </a:r>
            <a:br>
              <a:rPr lang="en-US" sz="4400" dirty="0"/>
            </a:br>
            <a:r>
              <a:rPr lang="en-US" sz="4400" b="1" strike="noStrike" dirty="0">
                <a:solidFill>
                  <a:srgbClr val="1D1D1D"/>
                </a:solidFill>
                <a:latin typeface="Arial"/>
                <a:ea typeface="Arial"/>
                <a:cs typeface="Arial"/>
                <a:sym typeface="Arial"/>
              </a:rPr>
              <a:t>Visually Impaired</a:t>
            </a:r>
            <a:endParaRPr sz="4400" b="0" strike="noStrike" dirty="0">
              <a:solidFill>
                <a:srgbClr val="000000"/>
              </a:solidFill>
              <a:latin typeface="Arial"/>
              <a:ea typeface="Arial"/>
              <a:cs typeface="Arial"/>
              <a:sym typeface="Arial"/>
            </a:endParaRPr>
          </a:p>
        </p:txBody>
      </p:sp>
      <p:grpSp>
        <p:nvGrpSpPr>
          <p:cNvPr id="1193" name="Google Shape;1193;p157"/>
          <p:cNvGrpSpPr/>
          <p:nvPr/>
        </p:nvGrpSpPr>
        <p:grpSpPr>
          <a:xfrm>
            <a:off x="1096920" y="3242880"/>
            <a:ext cx="3936240" cy="133560"/>
            <a:chOff x="1096920" y="3242880"/>
            <a:chExt cx="3936240" cy="133560"/>
          </a:xfrm>
        </p:grpSpPr>
        <p:sp>
          <p:nvSpPr>
            <p:cNvPr id="1194" name="Google Shape;1194;p157"/>
            <p:cNvSpPr/>
            <p:nvPr/>
          </p:nvSpPr>
          <p:spPr>
            <a:xfrm>
              <a:off x="1096920" y="3309840"/>
              <a:ext cx="3840120" cy="360"/>
            </a:xfrm>
            <a:custGeom>
              <a:avLst/>
              <a:gdLst/>
              <a:ahLst/>
              <a:cxnLst/>
              <a:rect l="l" t="t" r="r" b="b"/>
              <a:pathLst>
                <a:path w="21600" h="21600" extrusionOk="0">
                  <a:moveTo>
                    <a:pt x="0" y="0"/>
                  </a:moveTo>
                  <a:lnTo>
                    <a:pt x="21600" y="21600"/>
                  </a:lnTo>
                </a:path>
              </a:pathLst>
            </a:custGeom>
            <a:noFill/>
            <a:ln w="9525" cap="flat" cmpd="sng">
              <a:solidFill>
                <a:srgbClr val="0C0A9E"/>
              </a:solidFill>
              <a:prstDash val="solid"/>
              <a:round/>
              <a:headEnd type="none" w="sm" len="sm"/>
              <a:tailEnd type="none" w="sm" len="sm"/>
            </a:ln>
          </p:spPr>
          <p:txBody>
            <a:bodyPr/>
            <a:lstStyle/>
            <a:p>
              <a:endParaRPr lang="en-US"/>
            </a:p>
          </p:txBody>
        </p:sp>
        <p:grpSp>
          <p:nvGrpSpPr>
            <p:cNvPr id="1195" name="Google Shape;1195;p157"/>
            <p:cNvGrpSpPr/>
            <p:nvPr/>
          </p:nvGrpSpPr>
          <p:grpSpPr>
            <a:xfrm>
              <a:off x="4899600" y="3242880"/>
              <a:ext cx="133560" cy="133560"/>
              <a:chOff x="4899600" y="3242880"/>
              <a:chExt cx="133560" cy="133560"/>
            </a:xfrm>
          </p:grpSpPr>
          <p:sp>
            <p:nvSpPr>
              <p:cNvPr id="1196" name="Google Shape;1196;p157"/>
              <p:cNvSpPr/>
              <p:nvPr/>
            </p:nvSpPr>
            <p:spPr>
              <a:xfrm>
                <a:off x="4929480" y="3273120"/>
                <a:ext cx="73440" cy="7344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57"/>
              <p:cNvSpPr/>
              <p:nvPr/>
            </p:nvSpPr>
            <p:spPr>
              <a:xfrm>
                <a:off x="4899600" y="3242880"/>
                <a:ext cx="133560" cy="133560"/>
              </a:xfrm>
              <a:prstGeom prst="ellipse">
                <a:avLst/>
              </a:prstGeom>
              <a:noFill/>
              <a:ln w="9525" cap="flat" cmpd="sng">
                <a:solidFill>
                  <a:srgbClr val="0C0A9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8" name="Google Shape;1198;p157"/>
          <p:cNvGrpSpPr/>
          <p:nvPr/>
        </p:nvGrpSpPr>
        <p:grpSpPr>
          <a:xfrm>
            <a:off x="8017920" y="-313920"/>
            <a:ext cx="133560" cy="1890720"/>
            <a:chOff x="8017920" y="-313920"/>
            <a:chExt cx="133560" cy="1890720"/>
          </a:xfrm>
        </p:grpSpPr>
        <p:sp>
          <p:nvSpPr>
            <p:cNvPr id="1199" name="Google Shape;1199;p157"/>
            <p:cNvSpPr/>
            <p:nvPr/>
          </p:nvSpPr>
          <p:spPr>
            <a:xfrm rot="5400000">
              <a:off x="8017920" y="1443240"/>
              <a:ext cx="133560" cy="133560"/>
            </a:xfrm>
            <a:prstGeom prst="ellipse">
              <a:avLst/>
            </a:prstGeom>
            <a:noFill/>
            <a:ln w="9525" cap="flat" cmpd="sng">
              <a:solidFill>
                <a:srgbClr val="0C0A9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57"/>
            <p:cNvSpPr/>
            <p:nvPr/>
          </p:nvSpPr>
          <p:spPr>
            <a:xfrm>
              <a:off x="8084520" y="-313920"/>
              <a:ext cx="360" cy="1794960"/>
            </a:xfrm>
            <a:custGeom>
              <a:avLst/>
              <a:gdLst/>
              <a:ahLst/>
              <a:cxnLst/>
              <a:rect l="l" t="t" r="r" b="b"/>
              <a:pathLst>
                <a:path w="21600" h="21600" extrusionOk="0">
                  <a:moveTo>
                    <a:pt x="0" y="0"/>
                  </a:moveTo>
                  <a:lnTo>
                    <a:pt x="21600" y="21600"/>
                  </a:lnTo>
                </a:path>
              </a:pathLst>
            </a:custGeom>
            <a:noFill/>
            <a:ln w="9525" cap="flat" cmpd="sng">
              <a:solidFill>
                <a:srgbClr val="0C0A9E"/>
              </a:solidFill>
              <a:prstDash val="solid"/>
              <a:round/>
              <a:headEnd type="none" w="sm" len="sm"/>
              <a:tailEnd type="none" w="sm" len="sm"/>
            </a:ln>
          </p:spPr>
          <p:txBody>
            <a:bodyPr/>
            <a:lstStyle/>
            <a:p>
              <a:endParaRPr lang="en-US"/>
            </a:p>
          </p:txBody>
        </p:sp>
        <p:sp>
          <p:nvSpPr>
            <p:cNvPr id="1201" name="Google Shape;1201;p157"/>
            <p:cNvSpPr/>
            <p:nvPr/>
          </p:nvSpPr>
          <p:spPr>
            <a:xfrm rot="5400000">
              <a:off x="8047800" y="1473480"/>
              <a:ext cx="73440" cy="7344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 name="Google Shape;1202;p157"/>
          <p:cNvGrpSpPr/>
          <p:nvPr/>
        </p:nvGrpSpPr>
        <p:grpSpPr>
          <a:xfrm>
            <a:off x="6309360" y="957600"/>
            <a:ext cx="3504780" cy="5118840"/>
            <a:chOff x="6309360" y="957600"/>
            <a:chExt cx="3504780" cy="5118840"/>
          </a:xfrm>
        </p:grpSpPr>
        <p:sp>
          <p:nvSpPr>
            <p:cNvPr id="1203" name="Google Shape;1203;p157"/>
            <p:cNvSpPr/>
            <p:nvPr/>
          </p:nvSpPr>
          <p:spPr>
            <a:xfrm>
              <a:off x="6309360" y="957600"/>
              <a:ext cx="3152880" cy="5118840"/>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588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4" name="Google Shape;1204;p157"/>
            <p:cNvGrpSpPr/>
            <p:nvPr/>
          </p:nvGrpSpPr>
          <p:grpSpPr>
            <a:xfrm>
              <a:off x="7728480" y="3644640"/>
              <a:ext cx="133560" cy="133560"/>
              <a:chOff x="7728480" y="3644640"/>
              <a:chExt cx="133560" cy="133560"/>
            </a:xfrm>
          </p:grpSpPr>
          <p:sp>
            <p:nvSpPr>
              <p:cNvPr id="1205" name="Google Shape;1205;p157"/>
              <p:cNvSpPr/>
              <p:nvPr/>
            </p:nvSpPr>
            <p:spPr>
              <a:xfrm>
                <a:off x="7728480" y="3644640"/>
                <a:ext cx="133560" cy="133560"/>
              </a:xfrm>
              <a:prstGeom prst="ellipse">
                <a:avLst/>
              </a:prstGeom>
              <a:noFill/>
              <a:ln w="9525" cap="flat" cmpd="sng">
                <a:solidFill>
                  <a:srgbClr val="820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57"/>
              <p:cNvSpPr/>
              <p:nvPr/>
            </p:nvSpPr>
            <p:spPr>
              <a:xfrm>
                <a:off x="7747200" y="3663360"/>
                <a:ext cx="95760" cy="95760"/>
              </a:xfrm>
              <a:prstGeom prst="ellipse">
                <a:avLst/>
              </a:prstGeom>
              <a:gradFill>
                <a:gsLst>
                  <a:gs pos="0">
                    <a:srgbClr val="9900FF">
                      <a:alpha val="4588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157"/>
            <p:cNvGrpSpPr/>
            <p:nvPr/>
          </p:nvGrpSpPr>
          <p:grpSpPr>
            <a:xfrm>
              <a:off x="7344360" y="3270960"/>
              <a:ext cx="133560" cy="133560"/>
              <a:chOff x="7344360" y="3270960"/>
              <a:chExt cx="133560" cy="133560"/>
            </a:xfrm>
          </p:grpSpPr>
          <p:sp>
            <p:nvSpPr>
              <p:cNvPr id="1208" name="Google Shape;1208;p157"/>
              <p:cNvSpPr/>
              <p:nvPr/>
            </p:nvSpPr>
            <p:spPr>
              <a:xfrm>
                <a:off x="7344360" y="3270960"/>
                <a:ext cx="133560" cy="133560"/>
              </a:xfrm>
              <a:prstGeom prst="ellipse">
                <a:avLst/>
              </a:prstGeom>
              <a:noFill/>
              <a:ln w="9525" cap="flat" cmpd="sng">
                <a:solidFill>
                  <a:srgbClr val="820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57"/>
              <p:cNvSpPr/>
              <p:nvPr/>
            </p:nvSpPr>
            <p:spPr>
              <a:xfrm>
                <a:off x="7363440" y="3289680"/>
                <a:ext cx="95760" cy="95760"/>
              </a:xfrm>
              <a:prstGeom prst="ellipse">
                <a:avLst/>
              </a:prstGeom>
              <a:gradFill>
                <a:gsLst>
                  <a:gs pos="0">
                    <a:srgbClr val="9900FF">
                      <a:alpha val="4588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 name="Google Shape;1210;p157"/>
            <p:cNvGrpSpPr/>
            <p:nvPr/>
          </p:nvGrpSpPr>
          <p:grpSpPr>
            <a:xfrm>
              <a:off x="8337960" y="2584440"/>
              <a:ext cx="133560" cy="133560"/>
              <a:chOff x="8337960" y="2584440"/>
              <a:chExt cx="133560" cy="133560"/>
            </a:xfrm>
          </p:grpSpPr>
          <p:sp>
            <p:nvSpPr>
              <p:cNvPr id="1211" name="Google Shape;1211;p157"/>
              <p:cNvSpPr/>
              <p:nvPr/>
            </p:nvSpPr>
            <p:spPr>
              <a:xfrm>
                <a:off x="8337960" y="2584440"/>
                <a:ext cx="133560" cy="133560"/>
              </a:xfrm>
              <a:prstGeom prst="ellipse">
                <a:avLst/>
              </a:prstGeom>
              <a:noFill/>
              <a:ln w="9525" cap="flat" cmpd="sng">
                <a:solidFill>
                  <a:srgbClr val="820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57"/>
              <p:cNvSpPr/>
              <p:nvPr/>
            </p:nvSpPr>
            <p:spPr>
              <a:xfrm>
                <a:off x="8356680" y="2603520"/>
                <a:ext cx="95760" cy="95760"/>
              </a:xfrm>
              <a:prstGeom prst="ellipse">
                <a:avLst/>
              </a:prstGeom>
              <a:gradFill>
                <a:gsLst>
                  <a:gs pos="0">
                    <a:srgbClr val="9900FF">
                      <a:alpha val="4588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3" name="Google Shape;1213;p157"/>
            <p:cNvSpPr/>
            <p:nvPr/>
          </p:nvSpPr>
          <p:spPr>
            <a:xfrm rot="5400000">
              <a:off x="7687440" y="1143360"/>
              <a:ext cx="1420560" cy="2832840"/>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0C0A9E"/>
                </a:gs>
                <a:gs pos="100000">
                  <a:srgbClr val="FFFFFF">
                    <a:alpha val="0"/>
                  </a:srgbClr>
                </a:gs>
              </a:gsLst>
              <a:lin ang="10800000" scaled="0"/>
            </a:gradFill>
            <a:ln>
              <a:noFill/>
            </a:ln>
          </p:spPr>
          <p:txBody>
            <a:bodyPr/>
            <a:lstStyle/>
            <a:p>
              <a:endParaRPr 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41"/>
        <p:cNvGrpSpPr/>
        <p:nvPr/>
      </p:nvGrpSpPr>
      <p:grpSpPr>
        <a:xfrm>
          <a:off x="0" y="0"/>
          <a:ext cx="0" cy="0"/>
          <a:chOff x="0" y="0"/>
          <a:chExt cx="0" cy="0"/>
        </a:xfrm>
      </p:grpSpPr>
      <p:sp>
        <p:nvSpPr>
          <p:cNvPr id="1542" name="Google Shape;1542;p167"/>
          <p:cNvSpPr txBox="1">
            <a:spLocks noGrp="1"/>
          </p:cNvSpPr>
          <p:nvPr>
            <p:ph type="title" idx="4294967295"/>
          </p:nvPr>
        </p:nvSpPr>
        <p:spPr>
          <a:xfrm>
            <a:off x="720000" y="1025640"/>
            <a:ext cx="1702080" cy="99324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C0A9E"/>
              </a:buClr>
              <a:buSzPts val="6200"/>
              <a:buFont typeface="Poppins"/>
              <a:buNone/>
            </a:pPr>
            <a:r>
              <a:rPr lang="en-US" sz="6200" b="1" i="0" u="none" strike="noStrike" cap="none">
                <a:solidFill>
                  <a:srgbClr val="0C0A9E"/>
                </a:solidFill>
                <a:latin typeface="Poppins"/>
                <a:ea typeface="Poppins"/>
                <a:cs typeface="Poppins"/>
                <a:sym typeface="Poppins"/>
              </a:rPr>
              <a:t>02</a:t>
            </a:r>
            <a:endParaRPr sz="6200" b="0" i="0" u="none" strike="noStrike" cap="none">
              <a:solidFill>
                <a:srgbClr val="000000"/>
              </a:solidFill>
              <a:latin typeface="Arial"/>
              <a:ea typeface="Arial"/>
              <a:cs typeface="Arial"/>
              <a:sym typeface="Arial"/>
            </a:endParaRPr>
          </a:p>
        </p:txBody>
      </p:sp>
      <p:grpSp>
        <p:nvGrpSpPr>
          <p:cNvPr id="1543" name="Google Shape;1543;p167"/>
          <p:cNvGrpSpPr/>
          <p:nvPr/>
        </p:nvGrpSpPr>
        <p:grpSpPr>
          <a:xfrm>
            <a:off x="-374400" y="3354480"/>
            <a:ext cx="3922200" cy="2969640"/>
            <a:chOff x="-374400" y="3354480"/>
            <a:chExt cx="3922200" cy="2969640"/>
          </a:xfrm>
        </p:grpSpPr>
        <p:pic>
          <p:nvPicPr>
            <p:cNvPr id="1544" name="Google Shape;1544;p167"/>
            <p:cNvPicPr preferRelativeResize="0"/>
            <p:nvPr/>
          </p:nvPicPr>
          <p:blipFill rotWithShape="1">
            <a:blip r:embed="rId3">
              <a:alphaModFix/>
            </a:blip>
            <a:srcRect l="16959" t="24713" r="7121" b="26173"/>
            <a:stretch/>
          </p:blipFill>
          <p:spPr>
            <a:xfrm>
              <a:off x="-374400" y="3354480"/>
              <a:ext cx="3890880" cy="2969640"/>
            </a:xfrm>
            <a:prstGeom prst="rect">
              <a:avLst/>
            </a:prstGeom>
            <a:noFill/>
            <a:ln>
              <a:noFill/>
            </a:ln>
          </p:spPr>
        </p:pic>
        <p:grpSp>
          <p:nvGrpSpPr>
            <p:cNvPr id="1545" name="Google Shape;1545;p167"/>
            <p:cNvGrpSpPr/>
            <p:nvPr/>
          </p:nvGrpSpPr>
          <p:grpSpPr>
            <a:xfrm>
              <a:off x="1853640" y="4445640"/>
              <a:ext cx="1694160" cy="1359720"/>
              <a:chOff x="1853640" y="4445640"/>
              <a:chExt cx="1694160" cy="1359720"/>
            </a:xfrm>
          </p:grpSpPr>
          <p:sp>
            <p:nvSpPr>
              <p:cNvPr id="1546" name="Google Shape;1546;p167"/>
              <p:cNvSpPr/>
              <p:nvPr/>
            </p:nvSpPr>
            <p:spPr>
              <a:xfrm>
                <a:off x="2287440" y="4713840"/>
                <a:ext cx="1260360" cy="109152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rgbClr val="FFFFFF">
                      <a:alpha val="0"/>
                    </a:srgbClr>
                  </a:gs>
                  <a:gs pos="100000">
                    <a:srgbClr val="0C0A9E">
                      <a:alpha val="49803"/>
                    </a:srgbClr>
                  </a:gs>
                </a:gsLst>
                <a:lin ang="2700000" scaled="0"/>
              </a:gradFill>
              <a:ln>
                <a:noFill/>
              </a:ln>
            </p:spPr>
            <p:txBody>
              <a:bodyPr/>
              <a:lstStyle/>
              <a:p>
                <a:endParaRPr lang="en-US"/>
              </a:p>
            </p:txBody>
          </p:sp>
          <p:sp>
            <p:nvSpPr>
              <p:cNvPr id="1547" name="Google Shape;1547;p167"/>
              <p:cNvSpPr/>
              <p:nvPr/>
            </p:nvSpPr>
            <p:spPr>
              <a:xfrm>
                <a:off x="2264040" y="4445640"/>
                <a:ext cx="900360" cy="77976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rgbClr val="FFFFFF">
                      <a:alpha val="0"/>
                    </a:srgbClr>
                  </a:gs>
                  <a:gs pos="100000">
                    <a:srgbClr val="0C0A9E">
                      <a:alpha val="49803"/>
                    </a:srgbClr>
                  </a:gs>
                </a:gsLst>
                <a:lin ang="2700000" scaled="0"/>
              </a:gradFill>
              <a:ln>
                <a:noFill/>
              </a:ln>
            </p:spPr>
            <p:txBody>
              <a:bodyPr/>
              <a:lstStyle/>
              <a:p>
                <a:endParaRPr lang="en-US"/>
              </a:p>
            </p:txBody>
          </p:sp>
          <p:sp>
            <p:nvSpPr>
              <p:cNvPr id="1548" name="Google Shape;1548;p167"/>
              <p:cNvSpPr/>
              <p:nvPr/>
            </p:nvSpPr>
            <p:spPr>
              <a:xfrm>
                <a:off x="1853640" y="4713840"/>
                <a:ext cx="900360" cy="77976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rgbClr val="FFFFFF">
                      <a:alpha val="0"/>
                    </a:srgbClr>
                  </a:gs>
                  <a:gs pos="100000">
                    <a:srgbClr val="0C0A9E">
                      <a:alpha val="49803"/>
                    </a:srgbClr>
                  </a:gs>
                </a:gsLst>
                <a:lin ang="2700000" scaled="0"/>
              </a:gradFill>
              <a:ln>
                <a:noFill/>
              </a:ln>
            </p:spPr>
            <p:txBody>
              <a:bodyPr/>
              <a:lstStyle/>
              <a:p>
                <a:endParaRPr lang="en-US"/>
              </a:p>
            </p:txBody>
          </p:sp>
        </p:grpSp>
      </p:grpSp>
      <p:sp>
        <p:nvSpPr>
          <p:cNvPr id="1549" name="Google Shape;1549;p167"/>
          <p:cNvSpPr txBox="1">
            <a:spLocks noGrp="1"/>
          </p:cNvSpPr>
          <p:nvPr>
            <p:ph type="title" idx="4294967295"/>
          </p:nvPr>
        </p:nvSpPr>
        <p:spPr>
          <a:xfrm>
            <a:off x="887400" y="2080440"/>
            <a:ext cx="6973200" cy="84132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C0A9E"/>
              </a:buClr>
              <a:buSzPts val="5000"/>
              <a:buFont typeface="IBM Plex Mono"/>
              <a:buNone/>
            </a:pPr>
            <a:r>
              <a:rPr lang="en-US" sz="5000" b="1" i="0" u="none" strike="noStrike" cap="none">
                <a:solidFill>
                  <a:srgbClr val="0C0A9E"/>
                </a:solidFill>
                <a:latin typeface="IBM Plex Mono"/>
                <a:ea typeface="IBM Plex Mono"/>
                <a:cs typeface="IBM Plex Mono"/>
                <a:sym typeface="IBM Plex Mono"/>
              </a:rPr>
              <a:t>Problem Solution</a:t>
            </a:r>
            <a:endParaRPr sz="5000" b="0" i="0" u="none" strike="noStrike" cap="none">
              <a:solidFill>
                <a:srgbClr val="000000"/>
              </a:solidFill>
              <a:latin typeface="Arial"/>
              <a:ea typeface="Arial"/>
              <a:cs typeface="Arial"/>
              <a:sym typeface="Arial"/>
            </a:endParaRPr>
          </a:p>
        </p:txBody>
      </p:sp>
      <p:grpSp>
        <p:nvGrpSpPr>
          <p:cNvPr id="1550" name="Google Shape;1550;p167"/>
          <p:cNvGrpSpPr/>
          <p:nvPr/>
        </p:nvGrpSpPr>
        <p:grpSpPr>
          <a:xfrm>
            <a:off x="6487560" y="-1301040"/>
            <a:ext cx="4267800" cy="6665400"/>
            <a:chOff x="6487560" y="-1301040"/>
            <a:chExt cx="4267800" cy="6665400"/>
          </a:xfrm>
        </p:grpSpPr>
        <p:sp>
          <p:nvSpPr>
            <p:cNvPr id="1551" name="Google Shape;1551;p167"/>
            <p:cNvSpPr/>
            <p:nvPr/>
          </p:nvSpPr>
          <p:spPr>
            <a:xfrm>
              <a:off x="6727680" y="103320"/>
              <a:ext cx="4006080" cy="4748760"/>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rgbClr val="0C0A9E"/>
                </a:gs>
                <a:gs pos="100000">
                  <a:srgbClr val="FFFFFF">
                    <a:alpha val="0"/>
                  </a:srgbClr>
                </a:gs>
              </a:gsLst>
              <a:lin ang="5400000" scaled="0"/>
            </a:gradFill>
            <a:ln>
              <a:noFill/>
            </a:ln>
          </p:spPr>
          <p:txBody>
            <a:bodyPr/>
            <a:lstStyle/>
            <a:p>
              <a:endParaRPr lang="en-US"/>
            </a:p>
          </p:txBody>
        </p:sp>
        <p:sp>
          <p:nvSpPr>
            <p:cNvPr id="1552" name="Google Shape;1552;p167"/>
            <p:cNvSpPr/>
            <p:nvPr/>
          </p:nvSpPr>
          <p:spPr>
            <a:xfrm>
              <a:off x="7070400" y="81360"/>
              <a:ext cx="2925000" cy="3057480"/>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rgbClr val="0C0A9E"/>
                </a:gs>
                <a:gs pos="100000">
                  <a:srgbClr val="FFFFFF">
                    <a:alpha val="0"/>
                  </a:srgbClr>
                </a:gs>
              </a:gsLst>
              <a:lin ang="5400000" scaled="0"/>
            </a:gradFill>
            <a:ln>
              <a:noFill/>
            </a:ln>
          </p:spPr>
          <p:txBody>
            <a:bodyPr/>
            <a:lstStyle/>
            <a:p>
              <a:endParaRPr lang="en-US"/>
            </a:p>
          </p:txBody>
        </p:sp>
        <p:sp>
          <p:nvSpPr>
            <p:cNvPr id="1553" name="Google Shape;1553;p167"/>
            <p:cNvSpPr/>
            <p:nvPr/>
          </p:nvSpPr>
          <p:spPr>
            <a:xfrm>
              <a:off x="7602480" y="245520"/>
              <a:ext cx="3152880" cy="5118840"/>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F5F8FF"/>
                </a:gs>
                <a:gs pos="22000">
                  <a:srgbClr val="F5F8FF"/>
                </a:gs>
                <a:gs pos="100000">
                  <a:srgbClr val="EB9109"/>
                </a:gs>
              </a:gsLst>
              <a:lin ang="108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67"/>
            <p:cNvSpPr/>
            <p:nvPr/>
          </p:nvSpPr>
          <p:spPr>
            <a:xfrm>
              <a:off x="7235280" y="622440"/>
              <a:ext cx="1860120" cy="4595040"/>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5882"/>
                  </a:srgbClr>
                </a:gs>
                <a:gs pos="100000">
                  <a:srgbClr val="FFFFFF">
                    <a:alpha val="0"/>
                  </a:srgbClr>
                </a:gs>
              </a:gsLst>
              <a:lin ang="108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67"/>
            <p:cNvSpPr/>
            <p:nvPr/>
          </p:nvSpPr>
          <p:spPr>
            <a:xfrm>
              <a:off x="6933240" y="621360"/>
              <a:ext cx="1860120" cy="4595040"/>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0C0A9E"/>
                </a:gs>
                <a:gs pos="100000">
                  <a:srgbClr val="FFFFFF">
                    <a:alpha val="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56" name="Google Shape;1556;p167"/>
            <p:cNvPicPr preferRelativeResize="0"/>
            <p:nvPr/>
          </p:nvPicPr>
          <p:blipFill rotWithShape="1">
            <a:blip r:embed="rId3">
              <a:alphaModFix/>
            </a:blip>
            <a:srcRect l="16959" t="24713" r="7121" b="26173"/>
            <a:stretch/>
          </p:blipFill>
          <p:spPr>
            <a:xfrm>
              <a:off x="6487560" y="-1301040"/>
              <a:ext cx="4198320" cy="3204000"/>
            </a:xfrm>
            <a:prstGeom prst="rect">
              <a:avLst/>
            </a:prstGeom>
            <a:noFill/>
            <a:ln>
              <a:noFill/>
            </a:ln>
          </p:spPr>
        </p:pic>
        <p:grpSp>
          <p:nvGrpSpPr>
            <p:cNvPr id="1557" name="Google Shape;1557;p167"/>
            <p:cNvGrpSpPr/>
            <p:nvPr/>
          </p:nvGrpSpPr>
          <p:grpSpPr>
            <a:xfrm>
              <a:off x="8232840" y="4254480"/>
              <a:ext cx="708120" cy="707760"/>
              <a:chOff x="8232840" y="4254480"/>
              <a:chExt cx="708120" cy="707760"/>
            </a:xfrm>
          </p:grpSpPr>
          <p:sp>
            <p:nvSpPr>
              <p:cNvPr id="1558" name="Google Shape;1558;p167"/>
              <p:cNvSpPr/>
              <p:nvPr/>
            </p:nvSpPr>
            <p:spPr>
              <a:xfrm rot="5400000">
                <a:off x="8691480" y="4254480"/>
                <a:ext cx="249480" cy="24948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559" name="Google Shape;1559;p167"/>
              <p:cNvSpPr/>
              <p:nvPr/>
            </p:nvSpPr>
            <p:spPr>
              <a:xfrm rot="5400000">
                <a:off x="8615160" y="4330800"/>
                <a:ext cx="249480" cy="249480"/>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560" name="Google Shape;1560;p167"/>
              <p:cNvSpPr/>
              <p:nvPr/>
            </p:nvSpPr>
            <p:spPr>
              <a:xfrm rot="5400000">
                <a:off x="8538840" y="4407120"/>
                <a:ext cx="249480" cy="24948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561" name="Google Shape;1561;p167"/>
              <p:cNvSpPr/>
              <p:nvPr/>
            </p:nvSpPr>
            <p:spPr>
              <a:xfrm rot="5400000">
                <a:off x="8462160" y="4483440"/>
                <a:ext cx="249480" cy="249120"/>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562" name="Google Shape;1562;p167"/>
              <p:cNvSpPr/>
              <p:nvPr/>
            </p:nvSpPr>
            <p:spPr>
              <a:xfrm rot="5400000">
                <a:off x="8385840" y="4560120"/>
                <a:ext cx="249480" cy="24948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563" name="Google Shape;1563;p167"/>
              <p:cNvSpPr/>
              <p:nvPr/>
            </p:nvSpPr>
            <p:spPr>
              <a:xfrm rot="5400000">
                <a:off x="8309520" y="4636800"/>
                <a:ext cx="249120" cy="249120"/>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564" name="Google Shape;1564;p167"/>
              <p:cNvSpPr/>
              <p:nvPr/>
            </p:nvSpPr>
            <p:spPr>
              <a:xfrm rot="5400000">
                <a:off x="8232840" y="4712760"/>
                <a:ext cx="249480" cy="24948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grpSp>
        <p:grpSp>
          <p:nvGrpSpPr>
            <p:cNvPr id="1565" name="Google Shape;1565;p167"/>
            <p:cNvGrpSpPr/>
            <p:nvPr/>
          </p:nvGrpSpPr>
          <p:grpSpPr>
            <a:xfrm>
              <a:off x="8999280" y="3354480"/>
              <a:ext cx="457920" cy="457200"/>
              <a:chOff x="8999280" y="3354480"/>
              <a:chExt cx="457920" cy="457200"/>
            </a:xfrm>
          </p:grpSpPr>
          <p:sp>
            <p:nvSpPr>
              <p:cNvPr id="1566" name="Google Shape;1566;p167"/>
              <p:cNvSpPr/>
              <p:nvPr/>
            </p:nvSpPr>
            <p:spPr>
              <a:xfrm rot="5400000">
                <a:off x="9295920" y="3354480"/>
                <a:ext cx="161280" cy="16128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567" name="Google Shape;1567;p167"/>
              <p:cNvSpPr/>
              <p:nvPr/>
            </p:nvSpPr>
            <p:spPr>
              <a:xfrm rot="5400000">
                <a:off x="9246600" y="3403440"/>
                <a:ext cx="161280" cy="161280"/>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568" name="Google Shape;1568;p167"/>
              <p:cNvSpPr/>
              <p:nvPr/>
            </p:nvSpPr>
            <p:spPr>
              <a:xfrm rot="5400000">
                <a:off x="9197280" y="3453120"/>
                <a:ext cx="161280" cy="16128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569" name="Google Shape;1569;p167"/>
              <p:cNvSpPr/>
              <p:nvPr/>
            </p:nvSpPr>
            <p:spPr>
              <a:xfrm rot="5400000">
                <a:off x="9147600" y="3502440"/>
                <a:ext cx="161280" cy="160920"/>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570" name="Google Shape;1570;p167"/>
              <p:cNvSpPr/>
              <p:nvPr/>
            </p:nvSpPr>
            <p:spPr>
              <a:xfrm rot="5400000">
                <a:off x="9098280" y="3551760"/>
                <a:ext cx="161280" cy="16128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571" name="Google Shape;1571;p167"/>
              <p:cNvSpPr/>
              <p:nvPr/>
            </p:nvSpPr>
            <p:spPr>
              <a:xfrm rot="5400000">
                <a:off x="9048960" y="3601440"/>
                <a:ext cx="160920" cy="160920"/>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572" name="Google Shape;1572;p167"/>
              <p:cNvSpPr/>
              <p:nvPr/>
            </p:nvSpPr>
            <p:spPr>
              <a:xfrm rot="5400000">
                <a:off x="8999280" y="3650400"/>
                <a:ext cx="161280" cy="16128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grpSp>
        <p:grpSp>
          <p:nvGrpSpPr>
            <p:cNvPr id="1573" name="Google Shape;1573;p167"/>
            <p:cNvGrpSpPr/>
            <p:nvPr/>
          </p:nvGrpSpPr>
          <p:grpSpPr>
            <a:xfrm>
              <a:off x="8146800" y="539640"/>
              <a:ext cx="207720" cy="207720"/>
              <a:chOff x="8146800" y="539640"/>
              <a:chExt cx="207720" cy="207720"/>
            </a:xfrm>
          </p:grpSpPr>
          <p:sp>
            <p:nvSpPr>
              <p:cNvPr id="1574" name="Google Shape;1574;p167"/>
              <p:cNvSpPr/>
              <p:nvPr/>
            </p:nvSpPr>
            <p:spPr>
              <a:xfrm>
                <a:off x="8146800" y="539640"/>
                <a:ext cx="207720" cy="207720"/>
              </a:xfrm>
              <a:prstGeom prst="ellipse">
                <a:avLst/>
              </a:prstGeom>
              <a:noFill/>
              <a:ln w="9525" cap="flat" cmpd="sng">
                <a:solidFill>
                  <a:srgbClr val="820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67"/>
              <p:cNvSpPr/>
              <p:nvPr/>
            </p:nvSpPr>
            <p:spPr>
              <a:xfrm>
                <a:off x="8175960" y="568800"/>
                <a:ext cx="149040" cy="149040"/>
              </a:xfrm>
              <a:prstGeom prst="ellipse">
                <a:avLst/>
              </a:prstGeom>
              <a:gradFill>
                <a:gsLst>
                  <a:gs pos="0">
                    <a:srgbClr val="9900FF">
                      <a:alpha val="4588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6" name="Google Shape;1576;p167"/>
            <p:cNvGrpSpPr/>
            <p:nvPr/>
          </p:nvGrpSpPr>
          <p:grpSpPr>
            <a:xfrm>
              <a:off x="7554240" y="2467800"/>
              <a:ext cx="207720" cy="207720"/>
              <a:chOff x="7554240" y="2467800"/>
              <a:chExt cx="207720" cy="207720"/>
            </a:xfrm>
          </p:grpSpPr>
          <p:sp>
            <p:nvSpPr>
              <p:cNvPr id="1577" name="Google Shape;1577;p167"/>
              <p:cNvSpPr/>
              <p:nvPr/>
            </p:nvSpPr>
            <p:spPr>
              <a:xfrm>
                <a:off x="7554240" y="2467800"/>
                <a:ext cx="207720" cy="207720"/>
              </a:xfrm>
              <a:prstGeom prst="ellipse">
                <a:avLst/>
              </a:prstGeom>
              <a:noFill/>
              <a:ln w="9525" cap="flat" cmpd="sng">
                <a:solidFill>
                  <a:srgbClr val="820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67"/>
              <p:cNvSpPr/>
              <p:nvPr/>
            </p:nvSpPr>
            <p:spPr>
              <a:xfrm>
                <a:off x="7583760" y="2496960"/>
                <a:ext cx="149040" cy="149040"/>
              </a:xfrm>
              <a:prstGeom prst="ellipse">
                <a:avLst/>
              </a:prstGeom>
              <a:gradFill>
                <a:gsLst>
                  <a:gs pos="0">
                    <a:srgbClr val="9900FF">
                      <a:alpha val="4588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9" name="Google Shape;1579;p167"/>
            <p:cNvSpPr/>
            <p:nvPr/>
          </p:nvSpPr>
          <p:spPr>
            <a:xfrm>
              <a:off x="7454520" y="4164120"/>
              <a:ext cx="147600" cy="147600"/>
            </a:xfrm>
            <a:prstGeom prst="ellipse">
              <a:avLst/>
            </a:prstGeom>
            <a:gradFill>
              <a:gsLst>
                <a:gs pos="0">
                  <a:srgbClr val="0C0A9E"/>
                </a:gs>
                <a:gs pos="100000">
                  <a:srgbClr val="FFFFFF">
                    <a:alpha val="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0" name="Google Shape;1580;p167"/>
          <p:cNvGrpSpPr/>
          <p:nvPr/>
        </p:nvGrpSpPr>
        <p:grpSpPr>
          <a:xfrm>
            <a:off x="795960" y="3019680"/>
            <a:ext cx="4559040" cy="133920"/>
            <a:chOff x="795960" y="3019680"/>
            <a:chExt cx="4559040" cy="133920"/>
          </a:xfrm>
        </p:grpSpPr>
        <p:sp>
          <p:nvSpPr>
            <p:cNvPr id="1581" name="Google Shape;1581;p167"/>
            <p:cNvSpPr/>
            <p:nvPr/>
          </p:nvSpPr>
          <p:spPr>
            <a:xfrm>
              <a:off x="5221080" y="3019680"/>
              <a:ext cx="133920" cy="133920"/>
            </a:xfrm>
            <a:prstGeom prst="ellipse">
              <a:avLst/>
            </a:prstGeom>
            <a:noFill/>
            <a:ln w="9525" cap="flat" cmpd="sng">
              <a:solidFill>
                <a:srgbClr val="0C0A9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67"/>
            <p:cNvSpPr/>
            <p:nvPr/>
          </p:nvSpPr>
          <p:spPr>
            <a:xfrm>
              <a:off x="795960" y="3086640"/>
              <a:ext cx="4462560" cy="360"/>
            </a:xfrm>
            <a:custGeom>
              <a:avLst/>
              <a:gdLst/>
              <a:ahLst/>
              <a:cxnLst/>
              <a:rect l="l" t="t" r="r" b="b"/>
              <a:pathLst>
                <a:path w="21600" h="21600" extrusionOk="0">
                  <a:moveTo>
                    <a:pt x="0" y="0"/>
                  </a:moveTo>
                  <a:lnTo>
                    <a:pt x="21600" y="21600"/>
                  </a:lnTo>
                </a:path>
              </a:pathLst>
            </a:custGeom>
            <a:noFill/>
            <a:ln w="9525" cap="flat" cmpd="sng">
              <a:solidFill>
                <a:srgbClr val="0C0A9E"/>
              </a:solidFill>
              <a:prstDash val="solid"/>
              <a:round/>
              <a:headEnd type="none" w="sm" len="sm"/>
              <a:tailEnd type="none" w="sm" len="sm"/>
            </a:ln>
          </p:spPr>
          <p:txBody>
            <a:bodyPr/>
            <a:lstStyle/>
            <a:p>
              <a:endParaRPr lang="en-US"/>
            </a:p>
          </p:txBody>
        </p:sp>
        <p:sp>
          <p:nvSpPr>
            <p:cNvPr id="1583" name="Google Shape;1583;p167"/>
            <p:cNvSpPr/>
            <p:nvPr/>
          </p:nvSpPr>
          <p:spPr>
            <a:xfrm>
              <a:off x="5250960" y="3049920"/>
              <a:ext cx="73440" cy="7344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sp>
        <p:nvSpPr>
          <p:cNvPr id="1588" name="Google Shape;1588;p168"/>
          <p:cNvSpPr txBox="1">
            <a:spLocks noGrp="1"/>
          </p:cNvSpPr>
          <p:nvPr>
            <p:ph type="body" idx="4294967295"/>
          </p:nvPr>
        </p:nvSpPr>
        <p:spPr>
          <a:xfrm>
            <a:off x="1024920" y="1140120"/>
            <a:ext cx="3814920" cy="1482840"/>
          </a:xfrm>
          <a:prstGeom prst="rect">
            <a:avLst/>
          </a:prstGeom>
          <a:noFill/>
          <a:ln>
            <a:noFill/>
          </a:ln>
        </p:spPr>
        <p:txBody>
          <a:bodyPr spcFirstLastPara="1" wrap="square" lIns="91425" tIns="91425" rIns="91425" bIns="91425" anchor="t" anchorCtr="0">
            <a:noAutofit/>
          </a:bodyPr>
          <a:lstStyle/>
          <a:p>
            <a:pPr marL="152280" marR="0" lvl="0" indent="-152280" algn="l" rtl="0">
              <a:lnSpc>
                <a:spcPct val="115000"/>
              </a:lnSpc>
              <a:spcBef>
                <a:spcPts val="0"/>
              </a:spcBef>
              <a:spcAft>
                <a:spcPts val="0"/>
              </a:spcAft>
              <a:buClr>
                <a:srgbClr val="191919"/>
              </a:buClr>
              <a:buSzPts val="1200"/>
              <a:buFont typeface="Arial"/>
              <a:buNone/>
            </a:pPr>
            <a:r>
              <a:rPr lang="en-US" sz="1200" b="0" i="0" u="none" strike="noStrike" cap="none">
                <a:solidFill>
                  <a:srgbClr val="191919"/>
                </a:solidFill>
                <a:latin typeface="Poppins"/>
                <a:ea typeface="Poppins"/>
                <a:cs typeface="Poppins"/>
                <a:sym typeface="Poppins"/>
              </a:rPr>
              <a:t>1-Text-to-Speech Conversion:</a:t>
            </a:r>
            <a:endParaRPr sz="1200" b="0" i="0" u="none" strike="noStrike" cap="none">
              <a:solidFill>
                <a:srgbClr val="000000"/>
              </a:solidFill>
              <a:latin typeface="Arial"/>
              <a:ea typeface="Arial"/>
              <a:cs typeface="Arial"/>
              <a:sym typeface="Arial"/>
            </a:endParaRPr>
          </a:p>
          <a:p>
            <a:pPr marL="152280" marR="0" lvl="0" indent="-152280" algn="l" rtl="0">
              <a:lnSpc>
                <a:spcPct val="115000"/>
              </a:lnSpc>
              <a:spcBef>
                <a:spcPts val="1000"/>
              </a:spcBef>
              <a:spcAft>
                <a:spcPts val="0"/>
              </a:spcAft>
              <a:buClr>
                <a:srgbClr val="191919"/>
              </a:buClr>
              <a:buSzPts val="1200"/>
              <a:buFont typeface="Arial"/>
              <a:buNone/>
            </a:pPr>
            <a:r>
              <a:rPr lang="en-US" sz="1200" b="0" i="0" u="none" strike="noStrike" cap="none">
                <a:solidFill>
                  <a:srgbClr val="191919"/>
                </a:solidFill>
                <a:latin typeface="Poppins"/>
                <a:ea typeface="Poppins"/>
                <a:cs typeface="Poppins"/>
                <a:sym typeface="Poppins"/>
              </a:rPr>
              <a:t>Solution: Create a sophisticated text recognition and conversion system, enabling the Smart Glasses to read aloud printed text. This feature enhances access to information from signs, documents, and other written materials.</a:t>
            </a:r>
            <a:endParaRPr sz="1200" b="0" i="0" u="none" strike="noStrike" cap="none">
              <a:solidFill>
                <a:srgbClr val="000000"/>
              </a:solidFill>
              <a:latin typeface="Arial"/>
              <a:ea typeface="Arial"/>
              <a:cs typeface="Arial"/>
              <a:sym typeface="Arial"/>
            </a:endParaRPr>
          </a:p>
        </p:txBody>
      </p:sp>
      <p:sp>
        <p:nvSpPr>
          <p:cNvPr id="1589" name="Google Shape;1589;p168"/>
          <p:cNvSpPr txBox="1">
            <a:spLocks noGrp="1"/>
          </p:cNvSpPr>
          <p:nvPr>
            <p:ph type="title" idx="4294967295"/>
          </p:nvPr>
        </p:nvSpPr>
        <p:spPr>
          <a:xfrm>
            <a:off x="831240" y="455400"/>
            <a:ext cx="317448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C0A9E"/>
              </a:buClr>
              <a:buSzPts val="2000"/>
              <a:buFont typeface="Arial"/>
              <a:buNone/>
            </a:pPr>
            <a:r>
              <a:rPr lang="en-US" sz="2000" b="1" i="0" u="none" strike="noStrike" cap="none">
                <a:solidFill>
                  <a:srgbClr val="0C0A9E"/>
                </a:solidFill>
                <a:latin typeface="Arial"/>
                <a:ea typeface="Arial"/>
                <a:cs typeface="Arial"/>
                <a:sym typeface="Arial"/>
              </a:rPr>
              <a:t>Smart Glasses Features:</a:t>
            </a:r>
            <a:br>
              <a:rPr lang="en-US" sz="2000" b="0" i="0" u="none" strike="noStrike" cap="none">
                <a:solidFill>
                  <a:schemeClr val="dk1"/>
                </a:solidFill>
                <a:latin typeface="Arial"/>
                <a:ea typeface="Arial"/>
                <a:cs typeface="Arial"/>
                <a:sym typeface="Arial"/>
              </a:rPr>
            </a:br>
            <a:br>
              <a:rPr lang="en-US" sz="2000" b="0" i="0" u="none" strike="noStrike" cap="none">
                <a:solidFill>
                  <a:schemeClr val="dk1"/>
                </a:solidFill>
                <a:latin typeface="Arial"/>
                <a:ea typeface="Arial"/>
                <a:cs typeface="Arial"/>
                <a:sym typeface="Arial"/>
              </a:rPr>
            </a:br>
            <a:endParaRPr sz="2000" b="0" i="0" u="none" strike="noStrike" cap="none">
              <a:solidFill>
                <a:srgbClr val="000000"/>
              </a:solidFill>
              <a:latin typeface="Arial"/>
              <a:ea typeface="Arial"/>
              <a:cs typeface="Arial"/>
              <a:sym typeface="Arial"/>
            </a:endParaRPr>
          </a:p>
        </p:txBody>
      </p:sp>
      <p:pic>
        <p:nvPicPr>
          <p:cNvPr id="1590" name="Google Shape;1590;p168"/>
          <p:cNvPicPr preferRelativeResize="0"/>
          <p:nvPr/>
        </p:nvPicPr>
        <p:blipFill rotWithShape="1">
          <a:blip r:embed="rId3">
            <a:alphaModFix/>
          </a:blip>
          <a:srcRect/>
          <a:stretch/>
        </p:blipFill>
        <p:spPr>
          <a:xfrm>
            <a:off x="5455440" y="995400"/>
            <a:ext cx="3084841" cy="308484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sp>
        <p:nvSpPr>
          <p:cNvPr id="1595" name="Google Shape;1595;p169"/>
          <p:cNvSpPr txBox="1">
            <a:spLocks noGrp="1"/>
          </p:cNvSpPr>
          <p:nvPr>
            <p:ph type="body" idx="4294967295"/>
          </p:nvPr>
        </p:nvSpPr>
        <p:spPr>
          <a:xfrm>
            <a:off x="720000" y="859320"/>
            <a:ext cx="4290480" cy="2817360"/>
          </a:xfrm>
          <a:prstGeom prst="rect">
            <a:avLst/>
          </a:prstGeom>
          <a:noFill/>
          <a:ln>
            <a:noFill/>
          </a:ln>
        </p:spPr>
        <p:txBody>
          <a:bodyPr spcFirstLastPara="1" wrap="square" lIns="91425" tIns="91425" rIns="91425" bIns="91425" anchor="t" anchorCtr="0">
            <a:normAutofit/>
          </a:bodyPr>
          <a:lstStyle/>
          <a:p>
            <a:pPr marL="152280" marR="0" lvl="0" indent="-152280" algn="l" rtl="0">
              <a:lnSpc>
                <a:spcPct val="115000"/>
              </a:lnSpc>
              <a:spcBef>
                <a:spcPts val="0"/>
              </a:spcBef>
              <a:spcAft>
                <a:spcPts val="0"/>
              </a:spcAft>
              <a:buClr>
                <a:schemeClr val="dk1"/>
              </a:buClr>
              <a:buSzPts val="1200"/>
              <a:buFont typeface="Arial"/>
              <a:buNone/>
            </a:pPr>
            <a:endParaRPr sz="1200" b="0" i="0" u="none" strike="noStrike" cap="none">
              <a:solidFill>
                <a:srgbClr val="000000"/>
              </a:solidFill>
              <a:latin typeface="Arial"/>
              <a:ea typeface="Arial"/>
              <a:cs typeface="Arial"/>
              <a:sym typeface="Arial"/>
            </a:endParaRPr>
          </a:p>
          <a:p>
            <a:pPr marL="457200" marR="0" lvl="0" indent="-304920" algn="l" rtl="0">
              <a:lnSpc>
                <a:spcPct val="115000"/>
              </a:lnSpc>
              <a:spcBef>
                <a:spcPts val="601"/>
              </a:spcBef>
              <a:spcAft>
                <a:spcPts val="0"/>
              </a:spcAft>
              <a:buClr>
                <a:srgbClr val="434343"/>
              </a:buClr>
              <a:buSzPts val="1200"/>
              <a:buFont typeface="Poppins"/>
              <a:buChar char="●"/>
            </a:pPr>
            <a:r>
              <a:rPr lang="en-US" sz="1200" b="0" i="0" u="none" strike="noStrike" cap="none">
                <a:solidFill>
                  <a:srgbClr val="191919"/>
                </a:solidFill>
                <a:latin typeface="Poppins"/>
                <a:ea typeface="Poppins"/>
                <a:cs typeface="Poppins"/>
                <a:sym typeface="Poppins"/>
              </a:rPr>
              <a:t>In response to the challenges faced by visually impaired individuals, we propose the development of Smart Glasses integrated with innovative software. Our vision is to create a comprehensive solution that empowers the visually impaired community, providing them with unprecedented independence and access to information.</a:t>
            </a:r>
            <a:endParaRPr sz="1200" b="0" i="0" u="none" strike="noStrike" cap="none">
              <a:solidFill>
                <a:srgbClr val="000000"/>
              </a:solidFill>
              <a:latin typeface="Arial"/>
              <a:ea typeface="Arial"/>
              <a:cs typeface="Arial"/>
              <a:sym typeface="Arial"/>
            </a:endParaRPr>
          </a:p>
        </p:txBody>
      </p:sp>
      <p:sp>
        <p:nvSpPr>
          <p:cNvPr id="1596" name="Google Shape;1596;p169"/>
          <p:cNvSpPr/>
          <p:nvPr/>
        </p:nvSpPr>
        <p:spPr>
          <a:xfrm>
            <a:off x="994320" y="422640"/>
            <a:ext cx="317448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C0A9E"/>
              </a:buClr>
              <a:buSzPts val="3000"/>
              <a:buFont typeface="IBM Plex Mono"/>
              <a:buNone/>
            </a:pPr>
            <a:r>
              <a:rPr lang="en-US" sz="3000" b="1" i="0" u="none" strike="noStrike" cap="none">
                <a:solidFill>
                  <a:srgbClr val="0C0A9E"/>
                </a:solidFill>
                <a:latin typeface="IBM Plex Mono"/>
                <a:ea typeface="IBM Plex Mono"/>
                <a:cs typeface="IBM Plex Mono"/>
                <a:sym typeface="IBM Plex Mono"/>
              </a:rPr>
              <a:t>Our Vision:</a:t>
            </a:r>
            <a:endParaRPr sz="3000" b="0" i="0" u="none" strike="noStrike" cap="none">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01" name="Google Shape;1601;p170"/>
          <p:cNvSpPr txBox="1">
            <a:spLocks noGrp="1"/>
          </p:cNvSpPr>
          <p:nvPr>
            <p:ph type="title" idx="4294967295"/>
          </p:nvPr>
        </p:nvSpPr>
        <p:spPr>
          <a:xfrm>
            <a:off x="720000" y="1025640"/>
            <a:ext cx="1702080" cy="99324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C0A9E"/>
              </a:buClr>
              <a:buSzPts val="6200"/>
              <a:buFont typeface="Poppins"/>
              <a:buNone/>
            </a:pPr>
            <a:r>
              <a:rPr lang="en-US" sz="6200" b="1" i="0" u="none" strike="noStrike" cap="none">
                <a:solidFill>
                  <a:srgbClr val="0C0A9E"/>
                </a:solidFill>
                <a:latin typeface="Poppins"/>
                <a:ea typeface="Poppins"/>
                <a:cs typeface="Poppins"/>
                <a:sym typeface="Poppins"/>
              </a:rPr>
              <a:t>03</a:t>
            </a:r>
            <a:endParaRPr sz="6200" b="0" i="0" u="none" strike="noStrike" cap="none">
              <a:solidFill>
                <a:srgbClr val="000000"/>
              </a:solidFill>
              <a:latin typeface="Arial"/>
              <a:ea typeface="Arial"/>
              <a:cs typeface="Arial"/>
              <a:sym typeface="Arial"/>
            </a:endParaRPr>
          </a:p>
        </p:txBody>
      </p:sp>
      <p:grpSp>
        <p:nvGrpSpPr>
          <p:cNvPr id="1602" name="Google Shape;1602;p170"/>
          <p:cNvGrpSpPr/>
          <p:nvPr/>
        </p:nvGrpSpPr>
        <p:grpSpPr>
          <a:xfrm>
            <a:off x="-374400" y="3354480"/>
            <a:ext cx="3922200" cy="2969640"/>
            <a:chOff x="-374400" y="3354480"/>
            <a:chExt cx="3922200" cy="2969640"/>
          </a:xfrm>
        </p:grpSpPr>
        <p:pic>
          <p:nvPicPr>
            <p:cNvPr id="1603" name="Google Shape;1603;p170"/>
            <p:cNvPicPr preferRelativeResize="0"/>
            <p:nvPr/>
          </p:nvPicPr>
          <p:blipFill rotWithShape="1">
            <a:blip r:embed="rId3">
              <a:alphaModFix/>
            </a:blip>
            <a:srcRect l="16959" t="24713" r="7121" b="26173"/>
            <a:stretch/>
          </p:blipFill>
          <p:spPr>
            <a:xfrm>
              <a:off x="-374400" y="3354480"/>
              <a:ext cx="3890880" cy="2969640"/>
            </a:xfrm>
            <a:prstGeom prst="rect">
              <a:avLst/>
            </a:prstGeom>
            <a:noFill/>
            <a:ln>
              <a:noFill/>
            </a:ln>
          </p:spPr>
        </p:pic>
        <p:grpSp>
          <p:nvGrpSpPr>
            <p:cNvPr id="1604" name="Google Shape;1604;p170"/>
            <p:cNvGrpSpPr/>
            <p:nvPr/>
          </p:nvGrpSpPr>
          <p:grpSpPr>
            <a:xfrm>
              <a:off x="1853640" y="4445640"/>
              <a:ext cx="1694160" cy="1359720"/>
              <a:chOff x="1853640" y="4445640"/>
              <a:chExt cx="1694160" cy="1359720"/>
            </a:xfrm>
          </p:grpSpPr>
          <p:sp>
            <p:nvSpPr>
              <p:cNvPr id="1605" name="Google Shape;1605;p170"/>
              <p:cNvSpPr/>
              <p:nvPr/>
            </p:nvSpPr>
            <p:spPr>
              <a:xfrm>
                <a:off x="2287440" y="4713840"/>
                <a:ext cx="1260360" cy="109152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rgbClr val="FFFFFF">
                      <a:alpha val="0"/>
                    </a:srgbClr>
                  </a:gs>
                  <a:gs pos="100000">
                    <a:srgbClr val="0C0A9E">
                      <a:alpha val="49803"/>
                    </a:srgbClr>
                  </a:gs>
                </a:gsLst>
                <a:lin ang="2700000" scaled="0"/>
              </a:gradFill>
              <a:ln>
                <a:noFill/>
              </a:ln>
            </p:spPr>
            <p:txBody>
              <a:bodyPr/>
              <a:lstStyle/>
              <a:p>
                <a:endParaRPr lang="en-US"/>
              </a:p>
            </p:txBody>
          </p:sp>
          <p:sp>
            <p:nvSpPr>
              <p:cNvPr id="1606" name="Google Shape;1606;p170"/>
              <p:cNvSpPr/>
              <p:nvPr/>
            </p:nvSpPr>
            <p:spPr>
              <a:xfrm>
                <a:off x="2264040" y="4445640"/>
                <a:ext cx="900360" cy="77976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rgbClr val="FFFFFF">
                      <a:alpha val="0"/>
                    </a:srgbClr>
                  </a:gs>
                  <a:gs pos="100000">
                    <a:srgbClr val="0C0A9E">
                      <a:alpha val="49803"/>
                    </a:srgbClr>
                  </a:gs>
                </a:gsLst>
                <a:lin ang="2700000" scaled="0"/>
              </a:gradFill>
              <a:ln>
                <a:noFill/>
              </a:ln>
            </p:spPr>
            <p:txBody>
              <a:bodyPr/>
              <a:lstStyle/>
              <a:p>
                <a:endParaRPr lang="en-US"/>
              </a:p>
            </p:txBody>
          </p:sp>
          <p:sp>
            <p:nvSpPr>
              <p:cNvPr id="1607" name="Google Shape;1607;p170"/>
              <p:cNvSpPr/>
              <p:nvPr/>
            </p:nvSpPr>
            <p:spPr>
              <a:xfrm>
                <a:off x="1853640" y="4713840"/>
                <a:ext cx="900360" cy="77976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rgbClr val="FFFFFF">
                      <a:alpha val="0"/>
                    </a:srgbClr>
                  </a:gs>
                  <a:gs pos="100000">
                    <a:srgbClr val="0C0A9E">
                      <a:alpha val="49803"/>
                    </a:srgbClr>
                  </a:gs>
                </a:gsLst>
                <a:lin ang="2700000" scaled="0"/>
              </a:gradFill>
              <a:ln>
                <a:noFill/>
              </a:ln>
            </p:spPr>
            <p:txBody>
              <a:bodyPr/>
              <a:lstStyle/>
              <a:p>
                <a:endParaRPr lang="en-US"/>
              </a:p>
            </p:txBody>
          </p:sp>
        </p:grpSp>
      </p:grpSp>
      <p:sp>
        <p:nvSpPr>
          <p:cNvPr id="1608" name="Google Shape;1608;p170"/>
          <p:cNvSpPr txBox="1">
            <a:spLocks noGrp="1"/>
          </p:cNvSpPr>
          <p:nvPr>
            <p:ph type="title" idx="4294967295"/>
          </p:nvPr>
        </p:nvSpPr>
        <p:spPr>
          <a:xfrm>
            <a:off x="887400" y="2080440"/>
            <a:ext cx="6973200" cy="84132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C0A9E"/>
              </a:buClr>
              <a:buSzPts val="5000"/>
              <a:buFont typeface="IBM Plex Mono"/>
              <a:buNone/>
            </a:pPr>
            <a:r>
              <a:rPr lang="en-US" sz="5000" b="1" i="0" u="none" strike="noStrike" cap="none">
                <a:solidFill>
                  <a:srgbClr val="0C0A9E"/>
                </a:solidFill>
                <a:latin typeface="IBM Plex Mono"/>
                <a:ea typeface="IBM Plex Mono"/>
                <a:cs typeface="IBM Plex Mono"/>
                <a:sym typeface="IBM Plex Mono"/>
              </a:rPr>
              <a:t>System Overview</a:t>
            </a:r>
            <a:endParaRPr sz="5000" b="0" i="0" u="none" strike="noStrike" cap="none">
              <a:solidFill>
                <a:srgbClr val="000000"/>
              </a:solidFill>
              <a:latin typeface="Arial"/>
              <a:ea typeface="Arial"/>
              <a:cs typeface="Arial"/>
              <a:sym typeface="Arial"/>
            </a:endParaRPr>
          </a:p>
        </p:txBody>
      </p:sp>
      <p:grpSp>
        <p:nvGrpSpPr>
          <p:cNvPr id="1609" name="Google Shape;1609;p170"/>
          <p:cNvGrpSpPr/>
          <p:nvPr/>
        </p:nvGrpSpPr>
        <p:grpSpPr>
          <a:xfrm>
            <a:off x="6487560" y="-1301040"/>
            <a:ext cx="4267800" cy="6665400"/>
            <a:chOff x="6487560" y="-1301040"/>
            <a:chExt cx="4267800" cy="6665400"/>
          </a:xfrm>
        </p:grpSpPr>
        <p:sp>
          <p:nvSpPr>
            <p:cNvPr id="1610" name="Google Shape;1610;p170"/>
            <p:cNvSpPr/>
            <p:nvPr/>
          </p:nvSpPr>
          <p:spPr>
            <a:xfrm>
              <a:off x="6727680" y="103320"/>
              <a:ext cx="4006080" cy="4748760"/>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rgbClr val="0C0A9E"/>
                </a:gs>
                <a:gs pos="100000">
                  <a:srgbClr val="FFFFFF">
                    <a:alpha val="0"/>
                  </a:srgbClr>
                </a:gs>
              </a:gsLst>
              <a:lin ang="5400000" scaled="0"/>
            </a:gradFill>
            <a:ln>
              <a:noFill/>
            </a:ln>
          </p:spPr>
          <p:txBody>
            <a:bodyPr/>
            <a:lstStyle/>
            <a:p>
              <a:endParaRPr lang="en-US"/>
            </a:p>
          </p:txBody>
        </p:sp>
        <p:sp>
          <p:nvSpPr>
            <p:cNvPr id="1611" name="Google Shape;1611;p170"/>
            <p:cNvSpPr/>
            <p:nvPr/>
          </p:nvSpPr>
          <p:spPr>
            <a:xfrm>
              <a:off x="7070400" y="81360"/>
              <a:ext cx="2925000" cy="3057480"/>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rgbClr val="0C0A9E"/>
                </a:gs>
                <a:gs pos="100000">
                  <a:srgbClr val="FFFFFF">
                    <a:alpha val="0"/>
                  </a:srgbClr>
                </a:gs>
              </a:gsLst>
              <a:lin ang="5400000" scaled="0"/>
            </a:gradFill>
            <a:ln>
              <a:noFill/>
            </a:ln>
          </p:spPr>
          <p:txBody>
            <a:bodyPr/>
            <a:lstStyle/>
            <a:p>
              <a:endParaRPr lang="en-US"/>
            </a:p>
          </p:txBody>
        </p:sp>
        <p:sp>
          <p:nvSpPr>
            <p:cNvPr id="1612" name="Google Shape;1612;p170"/>
            <p:cNvSpPr/>
            <p:nvPr/>
          </p:nvSpPr>
          <p:spPr>
            <a:xfrm>
              <a:off x="7602480" y="245520"/>
              <a:ext cx="3152880" cy="5118840"/>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F5F8FF"/>
                </a:gs>
                <a:gs pos="22000">
                  <a:srgbClr val="F5F8FF"/>
                </a:gs>
                <a:gs pos="100000">
                  <a:srgbClr val="EB9109"/>
                </a:gs>
              </a:gsLst>
              <a:lin ang="108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70"/>
            <p:cNvSpPr/>
            <p:nvPr/>
          </p:nvSpPr>
          <p:spPr>
            <a:xfrm>
              <a:off x="7235280" y="622440"/>
              <a:ext cx="1860120" cy="4595040"/>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5882"/>
                  </a:srgbClr>
                </a:gs>
                <a:gs pos="100000">
                  <a:srgbClr val="FFFFFF">
                    <a:alpha val="0"/>
                  </a:srgbClr>
                </a:gs>
              </a:gsLst>
              <a:lin ang="108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70"/>
            <p:cNvSpPr/>
            <p:nvPr/>
          </p:nvSpPr>
          <p:spPr>
            <a:xfrm>
              <a:off x="6933240" y="621360"/>
              <a:ext cx="1860120" cy="4595040"/>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0C0A9E"/>
                </a:gs>
                <a:gs pos="100000">
                  <a:srgbClr val="FFFFFF">
                    <a:alpha val="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15" name="Google Shape;1615;p170"/>
            <p:cNvPicPr preferRelativeResize="0"/>
            <p:nvPr/>
          </p:nvPicPr>
          <p:blipFill rotWithShape="1">
            <a:blip r:embed="rId3">
              <a:alphaModFix/>
            </a:blip>
            <a:srcRect l="16959" t="24713" r="7121" b="26173"/>
            <a:stretch/>
          </p:blipFill>
          <p:spPr>
            <a:xfrm>
              <a:off x="6487560" y="-1301040"/>
              <a:ext cx="4198320" cy="3204000"/>
            </a:xfrm>
            <a:prstGeom prst="rect">
              <a:avLst/>
            </a:prstGeom>
            <a:noFill/>
            <a:ln>
              <a:noFill/>
            </a:ln>
          </p:spPr>
        </p:pic>
        <p:grpSp>
          <p:nvGrpSpPr>
            <p:cNvPr id="1616" name="Google Shape;1616;p170"/>
            <p:cNvGrpSpPr/>
            <p:nvPr/>
          </p:nvGrpSpPr>
          <p:grpSpPr>
            <a:xfrm>
              <a:off x="8232840" y="4254480"/>
              <a:ext cx="708120" cy="707760"/>
              <a:chOff x="8232840" y="4254480"/>
              <a:chExt cx="708120" cy="707760"/>
            </a:xfrm>
          </p:grpSpPr>
          <p:sp>
            <p:nvSpPr>
              <p:cNvPr id="1617" name="Google Shape;1617;p170"/>
              <p:cNvSpPr/>
              <p:nvPr/>
            </p:nvSpPr>
            <p:spPr>
              <a:xfrm rot="5400000">
                <a:off x="8691480" y="4254480"/>
                <a:ext cx="249480" cy="24948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618" name="Google Shape;1618;p170"/>
              <p:cNvSpPr/>
              <p:nvPr/>
            </p:nvSpPr>
            <p:spPr>
              <a:xfrm rot="5400000">
                <a:off x="8615160" y="4330800"/>
                <a:ext cx="249480" cy="249480"/>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619" name="Google Shape;1619;p170"/>
              <p:cNvSpPr/>
              <p:nvPr/>
            </p:nvSpPr>
            <p:spPr>
              <a:xfrm rot="5400000">
                <a:off x="8538840" y="4407120"/>
                <a:ext cx="249480" cy="24948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620" name="Google Shape;1620;p170"/>
              <p:cNvSpPr/>
              <p:nvPr/>
            </p:nvSpPr>
            <p:spPr>
              <a:xfrm rot="5400000">
                <a:off x="8462160" y="4483440"/>
                <a:ext cx="249480" cy="249120"/>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621" name="Google Shape;1621;p170"/>
              <p:cNvSpPr/>
              <p:nvPr/>
            </p:nvSpPr>
            <p:spPr>
              <a:xfrm rot="5400000">
                <a:off x="8385840" y="4560120"/>
                <a:ext cx="249480" cy="24948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622" name="Google Shape;1622;p170"/>
              <p:cNvSpPr/>
              <p:nvPr/>
            </p:nvSpPr>
            <p:spPr>
              <a:xfrm rot="5400000">
                <a:off x="8309520" y="4636800"/>
                <a:ext cx="249120" cy="249120"/>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623" name="Google Shape;1623;p170"/>
              <p:cNvSpPr/>
              <p:nvPr/>
            </p:nvSpPr>
            <p:spPr>
              <a:xfrm rot="5400000">
                <a:off x="8232840" y="4712760"/>
                <a:ext cx="249480" cy="24948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grpSp>
        <p:grpSp>
          <p:nvGrpSpPr>
            <p:cNvPr id="1624" name="Google Shape;1624;p170"/>
            <p:cNvGrpSpPr/>
            <p:nvPr/>
          </p:nvGrpSpPr>
          <p:grpSpPr>
            <a:xfrm>
              <a:off x="8999280" y="3354480"/>
              <a:ext cx="457920" cy="457200"/>
              <a:chOff x="8999280" y="3354480"/>
              <a:chExt cx="457920" cy="457200"/>
            </a:xfrm>
          </p:grpSpPr>
          <p:sp>
            <p:nvSpPr>
              <p:cNvPr id="1625" name="Google Shape;1625;p170"/>
              <p:cNvSpPr/>
              <p:nvPr/>
            </p:nvSpPr>
            <p:spPr>
              <a:xfrm rot="5400000">
                <a:off x="9295920" y="3354480"/>
                <a:ext cx="161280" cy="16128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626" name="Google Shape;1626;p170"/>
              <p:cNvSpPr/>
              <p:nvPr/>
            </p:nvSpPr>
            <p:spPr>
              <a:xfrm rot="5400000">
                <a:off x="9246600" y="3403440"/>
                <a:ext cx="161280" cy="161280"/>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627" name="Google Shape;1627;p170"/>
              <p:cNvSpPr/>
              <p:nvPr/>
            </p:nvSpPr>
            <p:spPr>
              <a:xfrm rot="5400000">
                <a:off x="9197280" y="3453120"/>
                <a:ext cx="161280" cy="16128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628" name="Google Shape;1628;p170"/>
              <p:cNvSpPr/>
              <p:nvPr/>
            </p:nvSpPr>
            <p:spPr>
              <a:xfrm rot="5400000">
                <a:off x="9147600" y="3502440"/>
                <a:ext cx="161280" cy="160920"/>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629" name="Google Shape;1629;p170"/>
              <p:cNvSpPr/>
              <p:nvPr/>
            </p:nvSpPr>
            <p:spPr>
              <a:xfrm rot="5400000">
                <a:off x="9098280" y="3551760"/>
                <a:ext cx="161280" cy="16128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630" name="Google Shape;1630;p170"/>
              <p:cNvSpPr/>
              <p:nvPr/>
            </p:nvSpPr>
            <p:spPr>
              <a:xfrm rot="5400000">
                <a:off x="9048960" y="3601440"/>
                <a:ext cx="160920" cy="160920"/>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631" name="Google Shape;1631;p170"/>
              <p:cNvSpPr/>
              <p:nvPr/>
            </p:nvSpPr>
            <p:spPr>
              <a:xfrm rot="5400000">
                <a:off x="8999280" y="3650400"/>
                <a:ext cx="161280" cy="16128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grpSp>
        <p:grpSp>
          <p:nvGrpSpPr>
            <p:cNvPr id="1632" name="Google Shape;1632;p170"/>
            <p:cNvGrpSpPr/>
            <p:nvPr/>
          </p:nvGrpSpPr>
          <p:grpSpPr>
            <a:xfrm>
              <a:off x="8146800" y="539640"/>
              <a:ext cx="207720" cy="207720"/>
              <a:chOff x="8146800" y="539640"/>
              <a:chExt cx="207720" cy="207720"/>
            </a:xfrm>
          </p:grpSpPr>
          <p:sp>
            <p:nvSpPr>
              <p:cNvPr id="1633" name="Google Shape;1633;p170"/>
              <p:cNvSpPr/>
              <p:nvPr/>
            </p:nvSpPr>
            <p:spPr>
              <a:xfrm>
                <a:off x="8146800" y="539640"/>
                <a:ext cx="207720" cy="207720"/>
              </a:xfrm>
              <a:prstGeom prst="ellipse">
                <a:avLst/>
              </a:prstGeom>
              <a:noFill/>
              <a:ln w="9525" cap="flat" cmpd="sng">
                <a:solidFill>
                  <a:srgbClr val="820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70"/>
              <p:cNvSpPr/>
              <p:nvPr/>
            </p:nvSpPr>
            <p:spPr>
              <a:xfrm>
                <a:off x="8175960" y="568800"/>
                <a:ext cx="149040" cy="149040"/>
              </a:xfrm>
              <a:prstGeom prst="ellipse">
                <a:avLst/>
              </a:prstGeom>
              <a:gradFill>
                <a:gsLst>
                  <a:gs pos="0">
                    <a:srgbClr val="9900FF">
                      <a:alpha val="4588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5" name="Google Shape;1635;p170"/>
            <p:cNvGrpSpPr/>
            <p:nvPr/>
          </p:nvGrpSpPr>
          <p:grpSpPr>
            <a:xfrm>
              <a:off x="7554240" y="2467800"/>
              <a:ext cx="207720" cy="207720"/>
              <a:chOff x="7554240" y="2467800"/>
              <a:chExt cx="207720" cy="207720"/>
            </a:xfrm>
          </p:grpSpPr>
          <p:sp>
            <p:nvSpPr>
              <p:cNvPr id="1636" name="Google Shape;1636;p170"/>
              <p:cNvSpPr/>
              <p:nvPr/>
            </p:nvSpPr>
            <p:spPr>
              <a:xfrm>
                <a:off x="7554240" y="2467800"/>
                <a:ext cx="207720" cy="207720"/>
              </a:xfrm>
              <a:prstGeom prst="ellipse">
                <a:avLst/>
              </a:prstGeom>
              <a:noFill/>
              <a:ln w="9525" cap="flat" cmpd="sng">
                <a:solidFill>
                  <a:srgbClr val="820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70"/>
              <p:cNvSpPr/>
              <p:nvPr/>
            </p:nvSpPr>
            <p:spPr>
              <a:xfrm>
                <a:off x="7583760" y="2496960"/>
                <a:ext cx="149040" cy="149040"/>
              </a:xfrm>
              <a:prstGeom prst="ellipse">
                <a:avLst/>
              </a:prstGeom>
              <a:gradFill>
                <a:gsLst>
                  <a:gs pos="0">
                    <a:srgbClr val="9900FF">
                      <a:alpha val="4588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8" name="Google Shape;1638;p170"/>
            <p:cNvSpPr/>
            <p:nvPr/>
          </p:nvSpPr>
          <p:spPr>
            <a:xfrm>
              <a:off x="7454520" y="4164120"/>
              <a:ext cx="147600" cy="147600"/>
            </a:xfrm>
            <a:prstGeom prst="ellipse">
              <a:avLst/>
            </a:prstGeom>
            <a:gradFill>
              <a:gsLst>
                <a:gs pos="0">
                  <a:srgbClr val="0C0A9E"/>
                </a:gs>
                <a:gs pos="100000">
                  <a:srgbClr val="FFFFFF">
                    <a:alpha val="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9" name="Google Shape;1639;p170"/>
          <p:cNvGrpSpPr/>
          <p:nvPr/>
        </p:nvGrpSpPr>
        <p:grpSpPr>
          <a:xfrm>
            <a:off x="795960" y="3019680"/>
            <a:ext cx="4559040" cy="133920"/>
            <a:chOff x="795960" y="3019680"/>
            <a:chExt cx="4559040" cy="133920"/>
          </a:xfrm>
        </p:grpSpPr>
        <p:sp>
          <p:nvSpPr>
            <p:cNvPr id="1640" name="Google Shape;1640;p170"/>
            <p:cNvSpPr/>
            <p:nvPr/>
          </p:nvSpPr>
          <p:spPr>
            <a:xfrm>
              <a:off x="5221080" y="3019680"/>
              <a:ext cx="133920" cy="133920"/>
            </a:xfrm>
            <a:prstGeom prst="ellipse">
              <a:avLst/>
            </a:prstGeom>
            <a:noFill/>
            <a:ln w="9525" cap="flat" cmpd="sng">
              <a:solidFill>
                <a:srgbClr val="0C0A9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70"/>
            <p:cNvSpPr/>
            <p:nvPr/>
          </p:nvSpPr>
          <p:spPr>
            <a:xfrm>
              <a:off x="795960" y="3086640"/>
              <a:ext cx="4462560" cy="360"/>
            </a:xfrm>
            <a:custGeom>
              <a:avLst/>
              <a:gdLst/>
              <a:ahLst/>
              <a:cxnLst/>
              <a:rect l="l" t="t" r="r" b="b"/>
              <a:pathLst>
                <a:path w="21600" h="21600" extrusionOk="0">
                  <a:moveTo>
                    <a:pt x="0" y="0"/>
                  </a:moveTo>
                  <a:lnTo>
                    <a:pt x="21600" y="21600"/>
                  </a:lnTo>
                </a:path>
              </a:pathLst>
            </a:custGeom>
            <a:noFill/>
            <a:ln w="9525" cap="flat" cmpd="sng">
              <a:solidFill>
                <a:srgbClr val="0C0A9E"/>
              </a:solidFill>
              <a:prstDash val="solid"/>
              <a:round/>
              <a:headEnd type="none" w="sm" len="sm"/>
              <a:tailEnd type="none" w="sm" len="sm"/>
            </a:ln>
          </p:spPr>
          <p:txBody>
            <a:bodyPr/>
            <a:lstStyle/>
            <a:p>
              <a:endParaRPr lang="en-US"/>
            </a:p>
          </p:txBody>
        </p:sp>
        <p:sp>
          <p:nvSpPr>
            <p:cNvPr id="1642" name="Google Shape;1642;p170"/>
            <p:cNvSpPr/>
            <p:nvPr/>
          </p:nvSpPr>
          <p:spPr>
            <a:xfrm>
              <a:off x="5250960" y="3049920"/>
              <a:ext cx="73440" cy="7344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46"/>
        <p:cNvGrpSpPr/>
        <p:nvPr/>
      </p:nvGrpSpPr>
      <p:grpSpPr>
        <a:xfrm>
          <a:off x="0" y="0"/>
          <a:ext cx="0" cy="0"/>
          <a:chOff x="0" y="0"/>
          <a:chExt cx="0" cy="0"/>
        </a:xfrm>
      </p:grpSpPr>
      <p:sp>
        <p:nvSpPr>
          <p:cNvPr id="1647" name="Google Shape;1647;p171"/>
          <p:cNvSpPr txBox="1">
            <a:spLocks noGrp="1"/>
          </p:cNvSpPr>
          <p:nvPr>
            <p:ph type="title" idx="4294967295"/>
          </p:nvPr>
        </p:nvSpPr>
        <p:spPr>
          <a:xfrm>
            <a:off x="720000" y="444960"/>
            <a:ext cx="770364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C0A9E"/>
              </a:buClr>
              <a:buSzPts val="3000"/>
              <a:buFont typeface="IBM Plex Mono"/>
              <a:buNone/>
            </a:pPr>
            <a:r>
              <a:rPr lang="en-US" sz="3000" b="1" i="0" u="none" strike="noStrike" cap="none">
                <a:solidFill>
                  <a:srgbClr val="0C0A9E"/>
                </a:solidFill>
                <a:latin typeface="IBM Plex Mono"/>
                <a:ea typeface="IBM Plex Mono"/>
                <a:cs typeface="IBM Plex Mono"/>
                <a:sym typeface="IBM Plex Mono"/>
              </a:rPr>
              <a:t>System methodology</a:t>
            </a:r>
            <a:endParaRPr sz="3000" b="0" i="0" u="none" strike="noStrike" cap="none">
              <a:solidFill>
                <a:srgbClr val="000000"/>
              </a:solidFill>
              <a:latin typeface="Arial"/>
              <a:ea typeface="Arial"/>
              <a:cs typeface="Arial"/>
              <a:sym typeface="Arial"/>
            </a:endParaRPr>
          </a:p>
        </p:txBody>
      </p:sp>
      <p:pic>
        <p:nvPicPr>
          <p:cNvPr id="1648" name="Google Shape;1648;p171"/>
          <p:cNvPicPr preferRelativeResize="0"/>
          <p:nvPr/>
        </p:nvPicPr>
        <p:blipFill rotWithShape="1">
          <a:blip r:embed="rId3">
            <a:alphaModFix/>
          </a:blip>
          <a:srcRect/>
          <a:stretch/>
        </p:blipFill>
        <p:spPr>
          <a:xfrm>
            <a:off x="0" y="1580400"/>
            <a:ext cx="9143640" cy="208152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52"/>
        <p:cNvGrpSpPr/>
        <p:nvPr/>
      </p:nvGrpSpPr>
      <p:grpSpPr>
        <a:xfrm>
          <a:off x="0" y="0"/>
          <a:ext cx="0" cy="0"/>
          <a:chOff x="0" y="0"/>
          <a:chExt cx="0" cy="0"/>
        </a:xfrm>
      </p:grpSpPr>
      <p:sp>
        <p:nvSpPr>
          <p:cNvPr id="1653" name="Google Shape;1653;p172"/>
          <p:cNvSpPr txBox="1">
            <a:spLocks noGrp="1"/>
          </p:cNvSpPr>
          <p:nvPr>
            <p:ph type="body" idx="4294967295"/>
          </p:nvPr>
        </p:nvSpPr>
        <p:spPr>
          <a:xfrm>
            <a:off x="694800" y="1624320"/>
            <a:ext cx="3793320" cy="1585800"/>
          </a:xfrm>
          <a:prstGeom prst="rect">
            <a:avLst/>
          </a:prstGeom>
          <a:noFill/>
          <a:ln>
            <a:noFill/>
          </a:ln>
        </p:spPr>
        <p:txBody>
          <a:bodyPr spcFirstLastPara="1" wrap="square" lIns="91425" tIns="91425" rIns="91425" bIns="91425" anchor="t" anchorCtr="0">
            <a:noAutofit/>
          </a:bodyPr>
          <a:lstStyle/>
          <a:p>
            <a:pPr marL="152280" marR="0" lvl="0" indent="-152280" algn="l" rtl="0">
              <a:lnSpc>
                <a:spcPct val="115000"/>
              </a:lnSpc>
              <a:spcBef>
                <a:spcPts val="0"/>
              </a:spcBef>
              <a:spcAft>
                <a:spcPts val="0"/>
              </a:spcAft>
              <a:buClr>
                <a:srgbClr val="191919"/>
              </a:buClr>
              <a:buSzPts val="1050"/>
              <a:buFont typeface="Arial"/>
              <a:buNone/>
            </a:pPr>
            <a:r>
              <a:rPr lang="en-US" sz="1050" b="0" i="0" u="none" strike="noStrike" cap="none">
                <a:solidFill>
                  <a:srgbClr val="191919"/>
                </a:solidFill>
                <a:latin typeface="Poppins"/>
                <a:ea typeface="Poppins"/>
                <a:cs typeface="Poppins"/>
                <a:sym typeface="Poppins"/>
              </a:rPr>
              <a:t>1.1 Text Recognition</a:t>
            </a:r>
            <a:endParaRPr sz="1050" b="0" i="0" u="none" strike="noStrike" cap="none">
              <a:solidFill>
                <a:srgbClr val="000000"/>
              </a:solidFill>
              <a:latin typeface="Arial"/>
              <a:ea typeface="Arial"/>
              <a:cs typeface="Arial"/>
              <a:sym typeface="Arial"/>
            </a:endParaRPr>
          </a:p>
          <a:p>
            <a:pPr marL="152280" marR="0" lvl="0" indent="-152280" algn="l" rtl="0">
              <a:lnSpc>
                <a:spcPct val="115000"/>
              </a:lnSpc>
              <a:spcBef>
                <a:spcPts val="1000"/>
              </a:spcBef>
              <a:spcAft>
                <a:spcPts val="0"/>
              </a:spcAft>
              <a:buClr>
                <a:schemeClr val="dk1"/>
              </a:buClr>
              <a:buSzPts val="1200"/>
              <a:buFont typeface="Arial"/>
              <a:buNone/>
            </a:pPr>
            <a:endParaRPr sz="1200" b="0" i="0" u="none" strike="noStrike" cap="none">
              <a:solidFill>
                <a:srgbClr val="000000"/>
              </a:solidFill>
              <a:latin typeface="Arial"/>
              <a:ea typeface="Arial"/>
              <a:cs typeface="Arial"/>
              <a:sym typeface="Arial"/>
            </a:endParaRPr>
          </a:p>
          <a:p>
            <a:pPr marL="152280" marR="0" lvl="0" indent="-152280" algn="l" rtl="0">
              <a:lnSpc>
                <a:spcPct val="115000"/>
              </a:lnSpc>
              <a:spcBef>
                <a:spcPts val="1000"/>
              </a:spcBef>
              <a:spcAft>
                <a:spcPts val="0"/>
              </a:spcAft>
              <a:buClr>
                <a:srgbClr val="191919"/>
              </a:buClr>
              <a:buSzPts val="1050"/>
              <a:buFont typeface="Arial"/>
              <a:buNone/>
            </a:pPr>
            <a:r>
              <a:rPr lang="en-US" sz="1050" b="0" i="0" u="none" strike="noStrike" cap="none">
                <a:solidFill>
                  <a:srgbClr val="191919"/>
                </a:solidFill>
                <a:latin typeface="Poppins"/>
                <a:ea typeface="Poppins"/>
                <a:cs typeface="Poppins"/>
                <a:sym typeface="Poppins"/>
              </a:rPr>
              <a:t>1.2 Speech Synthesis</a:t>
            </a:r>
            <a:endParaRPr sz="1050" b="0" i="0" u="none" strike="noStrike" cap="none">
              <a:solidFill>
                <a:srgbClr val="000000"/>
              </a:solidFill>
              <a:latin typeface="Arial"/>
              <a:ea typeface="Arial"/>
              <a:cs typeface="Arial"/>
              <a:sym typeface="Arial"/>
            </a:endParaRPr>
          </a:p>
          <a:p>
            <a:pPr marL="152280" marR="0" lvl="0" indent="-152280" algn="l" rtl="0">
              <a:lnSpc>
                <a:spcPct val="115000"/>
              </a:lnSpc>
              <a:spcBef>
                <a:spcPts val="1000"/>
              </a:spcBef>
              <a:spcAft>
                <a:spcPts val="0"/>
              </a:spcAft>
              <a:buClr>
                <a:schemeClr val="dk1"/>
              </a:buClr>
              <a:buSzPts val="1200"/>
              <a:buFont typeface="Arial"/>
              <a:buNone/>
            </a:pPr>
            <a:endParaRPr sz="1200" b="0" i="0" u="none" strike="noStrike" cap="none">
              <a:solidFill>
                <a:srgbClr val="000000"/>
              </a:solidFill>
              <a:latin typeface="Arial"/>
              <a:ea typeface="Arial"/>
              <a:cs typeface="Arial"/>
              <a:sym typeface="Arial"/>
            </a:endParaRPr>
          </a:p>
          <a:p>
            <a:pPr marL="152280" marR="0" lvl="0" indent="-152280" algn="l" rtl="0">
              <a:lnSpc>
                <a:spcPct val="115000"/>
              </a:lnSpc>
              <a:spcBef>
                <a:spcPts val="1000"/>
              </a:spcBef>
              <a:spcAft>
                <a:spcPts val="0"/>
              </a:spcAft>
              <a:buClr>
                <a:srgbClr val="191919"/>
              </a:buClr>
              <a:buSzPts val="1050"/>
              <a:buFont typeface="Arial"/>
              <a:buNone/>
            </a:pPr>
            <a:r>
              <a:rPr lang="en-US" sz="1050" b="0" i="0" u="none" strike="noStrike" cap="none">
                <a:solidFill>
                  <a:srgbClr val="191919"/>
                </a:solidFill>
                <a:latin typeface="Poppins"/>
                <a:ea typeface="Poppins"/>
                <a:cs typeface="Poppins"/>
                <a:sym typeface="Poppins"/>
              </a:rPr>
              <a:t>1.3 Real-time Feedback</a:t>
            </a:r>
            <a:endParaRPr sz="1050" b="0" i="0" u="none" strike="noStrike" cap="none">
              <a:solidFill>
                <a:srgbClr val="000000"/>
              </a:solidFill>
              <a:latin typeface="Arial"/>
              <a:ea typeface="Arial"/>
              <a:cs typeface="Arial"/>
              <a:sym typeface="Arial"/>
            </a:endParaRPr>
          </a:p>
          <a:p>
            <a:pPr marL="152280" marR="0" lvl="0" indent="-152280" algn="l" rtl="0">
              <a:lnSpc>
                <a:spcPct val="115000"/>
              </a:lnSpc>
              <a:spcBef>
                <a:spcPts val="1000"/>
              </a:spcBef>
              <a:spcAft>
                <a:spcPts val="0"/>
              </a:spcAft>
              <a:buClr>
                <a:schemeClr val="dk1"/>
              </a:buClr>
              <a:buSzPts val="1200"/>
              <a:buFont typeface="Arial"/>
              <a:buNone/>
            </a:pPr>
            <a:endParaRPr sz="1200" b="0" i="0" u="none" strike="noStrike" cap="none">
              <a:solidFill>
                <a:srgbClr val="000000"/>
              </a:solidFill>
              <a:latin typeface="Arial"/>
              <a:ea typeface="Arial"/>
              <a:cs typeface="Arial"/>
              <a:sym typeface="Arial"/>
            </a:endParaRPr>
          </a:p>
        </p:txBody>
      </p:sp>
      <p:sp>
        <p:nvSpPr>
          <p:cNvPr id="1654" name="Google Shape;1654;p172"/>
          <p:cNvSpPr txBox="1">
            <a:spLocks noGrp="1"/>
          </p:cNvSpPr>
          <p:nvPr>
            <p:ph type="title" idx="4294967295"/>
          </p:nvPr>
        </p:nvSpPr>
        <p:spPr>
          <a:xfrm>
            <a:off x="900000" y="537480"/>
            <a:ext cx="177732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C0A9E"/>
              </a:buClr>
              <a:buSzPts val="2000"/>
              <a:buFont typeface="Arial"/>
              <a:buNone/>
            </a:pPr>
            <a:r>
              <a:rPr lang="en-US" sz="2000" b="1" i="0" u="none" strike="noStrike" cap="none">
                <a:solidFill>
                  <a:srgbClr val="0C0A9E"/>
                </a:solidFill>
                <a:latin typeface="Arial"/>
                <a:ea typeface="Arial"/>
                <a:cs typeface="Arial"/>
                <a:sym typeface="Arial"/>
              </a:rPr>
              <a:t>Key Features:</a:t>
            </a:r>
            <a:endParaRPr sz="2000" b="0" i="0" u="none" strike="noStrike" cap="none">
              <a:solidFill>
                <a:srgbClr val="000000"/>
              </a:solidFill>
              <a:latin typeface="Arial"/>
              <a:ea typeface="Arial"/>
              <a:cs typeface="Arial"/>
              <a:sym typeface="Arial"/>
            </a:endParaRPr>
          </a:p>
        </p:txBody>
      </p:sp>
      <p:pic>
        <p:nvPicPr>
          <p:cNvPr id="1655" name="Google Shape;1655;p172"/>
          <p:cNvPicPr preferRelativeResize="0"/>
          <p:nvPr/>
        </p:nvPicPr>
        <p:blipFill rotWithShape="1">
          <a:blip r:embed="rId3">
            <a:alphaModFix/>
          </a:blip>
          <a:srcRect/>
          <a:stretch/>
        </p:blipFill>
        <p:spPr>
          <a:xfrm>
            <a:off x="4250520" y="1360440"/>
            <a:ext cx="3443760" cy="242244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52"/>
        <p:cNvGrpSpPr/>
        <p:nvPr/>
      </p:nvGrpSpPr>
      <p:grpSpPr>
        <a:xfrm>
          <a:off x="0" y="0"/>
          <a:ext cx="0" cy="0"/>
          <a:chOff x="0" y="0"/>
          <a:chExt cx="0" cy="0"/>
        </a:xfrm>
      </p:grpSpPr>
      <p:sp>
        <p:nvSpPr>
          <p:cNvPr id="1654" name="Google Shape;1654;p172"/>
          <p:cNvSpPr txBox="1">
            <a:spLocks noGrp="1"/>
          </p:cNvSpPr>
          <p:nvPr>
            <p:ph type="title" idx="4294967295"/>
          </p:nvPr>
        </p:nvSpPr>
        <p:spPr>
          <a:xfrm>
            <a:off x="899999" y="537480"/>
            <a:ext cx="2159459"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C0A9E"/>
              </a:buClr>
              <a:buSzPts val="2000"/>
              <a:buFont typeface="Arial"/>
              <a:buNone/>
            </a:pPr>
            <a:r>
              <a:rPr lang="en-US" sz="2000" b="1" i="0" u="none" strike="noStrike" cap="none" dirty="0">
                <a:solidFill>
                  <a:srgbClr val="0C0A9E"/>
                </a:solidFill>
                <a:latin typeface="Arial"/>
                <a:ea typeface="Arial"/>
                <a:cs typeface="Arial"/>
                <a:sym typeface="Arial"/>
              </a:rPr>
              <a:t>Speech model</a:t>
            </a:r>
          </a:p>
        </p:txBody>
      </p:sp>
      <p:pic>
        <p:nvPicPr>
          <p:cNvPr id="3" name="Picture 2" descr="A diagram of a speech language modeling&#10;&#10;Description automatically generated">
            <a:extLst>
              <a:ext uri="{FF2B5EF4-FFF2-40B4-BE49-F238E27FC236}">
                <a16:creationId xmlns:a16="http://schemas.microsoft.com/office/drawing/2014/main" id="{58E71380-5856-3EC1-5D9E-0FDA3C93BA04}"/>
              </a:ext>
            </a:extLst>
          </p:cNvPr>
          <p:cNvPicPr>
            <a:picLocks noChangeAspect="1"/>
          </p:cNvPicPr>
          <p:nvPr/>
        </p:nvPicPr>
        <p:blipFill>
          <a:blip r:embed="rId3"/>
          <a:stretch>
            <a:fillRect/>
          </a:stretch>
        </p:blipFill>
        <p:spPr>
          <a:xfrm>
            <a:off x="1326911" y="1109880"/>
            <a:ext cx="6490177" cy="3245089"/>
          </a:xfrm>
          <a:prstGeom prst="rect">
            <a:avLst/>
          </a:prstGeom>
        </p:spPr>
      </p:pic>
    </p:spTree>
    <p:extLst>
      <p:ext uri="{BB962C8B-B14F-4D97-AF65-F5344CB8AC3E}">
        <p14:creationId xmlns:p14="http://schemas.microsoft.com/office/powerpoint/2010/main" val="10383283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52"/>
        <p:cNvGrpSpPr/>
        <p:nvPr/>
      </p:nvGrpSpPr>
      <p:grpSpPr>
        <a:xfrm>
          <a:off x="0" y="0"/>
          <a:ext cx="0" cy="0"/>
          <a:chOff x="0" y="0"/>
          <a:chExt cx="0" cy="0"/>
        </a:xfrm>
      </p:grpSpPr>
      <p:sp>
        <p:nvSpPr>
          <p:cNvPr id="1654" name="Google Shape;1654;p172"/>
          <p:cNvSpPr txBox="1">
            <a:spLocks noGrp="1"/>
          </p:cNvSpPr>
          <p:nvPr>
            <p:ph type="title" idx="4294967295"/>
          </p:nvPr>
        </p:nvSpPr>
        <p:spPr>
          <a:xfrm>
            <a:off x="899999" y="537480"/>
            <a:ext cx="2159459"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C0A9E"/>
              </a:buClr>
              <a:buSzPts val="2000"/>
              <a:buFont typeface="Arial"/>
              <a:buNone/>
            </a:pPr>
            <a:r>
              <a:rPr lang="en-US" sz="2000" b="1" i="0" u="none" strike="noStrike" cap="none" dirty="0">
                <a:solidFill>
                  <a:srgbClr val="0C0A9E"/>
                </a:solidFill>
                <a:latin typeface="Arial"/>
                <a:ea typeface="Arial"/>
                <a:cs typeface="Arial"/>
                <a:sym typeface="Arial"/>
              </a:rPr>
              <a:t>Speech model</a:t>
            </a:r>
          </a:p>
        </p:txBody>
      </p:sp>
      <p:sp>
        <p:nvSpPr>
          <p:cNvPr id="4" name="Google Shape;1660;p173">
            <a:extLst>
              <a:ext uri="{FF2B5EF4-FFF2-40B4-BE49-F238E27FC236}">
                <a16:creationId xmlns:a16="http://schemas.microsoft.com/office/drawing/2014/main" id="{6241BC32-9C0F-946E-7877-2D714E2268B1}"/>
              </a:ext>
            </a:extLst>
          </p:cNvPr>
          <p:cNvSpPr txBox="1">
            <a:spLocks/>
          </p:cNvSpPr>
          <p:nvPr/>
        </p:nvSpPr>
        <p:spPr>
          <a:xfrm>
            <a:off x="899999" y="1216908"/>
            <a:ext cx="5040163" cy="3389112"/>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228600" indent="-152280">
              <a:lnSpc>
                <a:spcPct val="115000"/>
              </a:lnSpc>
              <a:spcBef>
                <a:spcPts val="0"/>
              </a:spcBef>
              <a:buSzPts val="1200"/>
              <a:buFont typeface="Arial"/>
              <a:buNone/>
            </a:pPr>
            <a:endParaRPr lang="en-US" sz="1200" dirty="0">
              <a:solidFill>
                <a:srgbClr val="000000"/>
              </a:solidFill>
            </a:endParaRPr>
          </a:p>
          <a:p>
            <a:pPr marL="228600" indent="-152280">
              <a:lnSpc>
                <a:spcPct val="115000"/>
              </a:lnSpc>
              <a:spcBef>
                <a:spcPts val="601"/>
              </a:spcBef>
              <a:buClr>
                <a:srgbClr val="191919"/>
              </a:buClr>
              <a:buSzPts val="1200"/>
              <a:buFont typeface="Arial"/>
              <a:buNone/>
            </a:pPr>
            <a:r>
              <a:rPr lang="en-US" sz="1200" dirty="0">
                <a:solidFill>
                  <a:srgbClr val="191919"/>
                </a:solidFill>
                <a:latin typeface="Poppins"/>
                <a:ea typeface="Poppins"/>
                <a:cs typeface="Poppins"/>
                <a:sym typeface="Poppins"/>
              </a:rPr>
              <a:t>Key Components:</a:t>
            </a:r>
          </a:p>
          <a:p>
            <a:pPr marL="228600" indent="-171450">
              <a:lnSpc>
                <a:spcPct val="115000"/>
              </a:lnSpc>
              <a:spcBef>
                <a:spcPts val="601"/>
              </a:spcBef>
              <a:buClr>
                <a:srgbClr val="191919"/>
              </a:buClr>
              <a:buSzPts val="1200"/>
            </a:pPr>
            <a:r>
              <a:rPr lang="en-US" sz="1200" dirty="0">
                <a:solidFill>
                  <a:srgbClr val="191919"/>
                </a:solidFill>
                <a:latin typeface="Poppins"/>
                <a:ea typeface="Poppins"/>
                <a:cs typeface="Poppins"/>
                <a:sym typeface="Poppins"/>
              </a:rPr>
              <a:t>Multilingual G2P (Grapheme-to-Phoneme) Conversion:</a:t>
            </a:r>
          </a:p>
          <a:p>
            <a:pPr marL="228600" indent="0">
              <a:lnSpc>
                <a:spcPct val="115000"/>
              </a:lnSpc>
              <a:spcBef>
                <a:spcPts val="601"/>
              </a:spcBef>
              <a:buClr>
                <a:srgbClr val="191919"/>
              </a:buClr>
              <a:buSzPts val="1200"/>
              <a:buNone/>
            </a:pPr>
            <a:r>
              <a:rPr lang="en-US" sz="1200" dirty="0">
                <a:solidFill>
                  <a:srgbClr val="191919"/>
                </a:solidFill>
                <a:latin typeface="Poppins"/>
                <a:ea typeface="Poppins"/>
                <a:cs typeface="Poppins"/>
                <a:sym typeface="Poppins"/>
              </a:rPr>
              <a:t>Converts both source and target text into phoneme sequences.</a:t>
            </a:r>
          </a:p>
          <a:p>
            <a:pPr marL="228600" indent="-171450">
              <a:lnSpc>
                <a:spcPct val="115000"/>
              </a:lnSpc>
              <a:spcBef>
                <a:spcPts val="601"/>
              </a:spcBef>
              <a:buClr>
                <a:srgbClr val="191919"/>
              </a:buClr>
              <a:buSzPts val="1200"/>
            </a:pPr>
            <a:r>
              <a:rPr lang="en-US" sz="1200" dirty="0">
                <a:solidFill>
                  <a:srgbClr val="191919"/>
                </a:solidFill>
                <a:latin typeface="Poppins"/>
                <a:ea typeface="Poppins"/>
                <a:cs typeface="Poppins"/>
                <a:sym typeface="Poppins"/>
              </a:rPr>
              <a:t>Audio Codec Encoder:</a:t>
            </a:r>
          </a:p>
          <a:p>
            <a:pPr marL="228600" indent="0">
              <a:lnSpc>
                <a:spcPct val="115000"/>
              </a:lnSpc>
              <a:spcBef>
                <a:spcPts val="601"/>
              </a:spcBef>
              <a:buClr>
                <a:srgbClr val="191919"/>
              </a:buClr>
              <a:buSzPts val="1200"/>
              <a:buNone/>
            </a:pPr>
            <a:r>
              <a:rPr lang="en-US" sz="1200" dirty="0">
                <a:solidFill>
                  <a:srgbClr val="191919"/>
                </a:solidFill>
                <a:latin typeface="Poppins"/>
                <a:ea typeface="Poppins"/>
                <a:cs typeface="Poppins"/>
                <a:sym typeface="Poppins"/>
              </a:rPr>
              <a:t>Encodes source speech into acoustic tokens.</a:t>
            </a:r>
          </a:p>
          <a:p>
            <a:pPr marL="228600" indent="-171450">
              <a:lnSpc>
                <a:spcPct val="115000"/>
              </a:lnSpc>
              <a:spcBef>
                <a:spcPts val="601"/>
              </a:spcBef>
              <a:buClr>
                <a:srgbClr val="191919"/>
              </a:buClr>
              <a:buSzPts val="1200"/>
            </a:pPr>
            <a:r>
              <a:rPr lang="en-US" sz="1200" dirty="0">
                <a:solidFill>
                  <a:srgbClr val="191919"/>
                </a:solidFill>
                <a:latin typeface="Poppins"/>
                <a:ea typeface="Poppins"/>
                <a:cs typeface="Poppins"/>
                <a:sym typeface="Poppins"/>
              </a:rPr>
              <a:t>Language ID:</a:t>
            </a:r>
          </a:p>
          <a:p>
            <a:pPr marL="228600" indent="0">
              <a:lnSpc>
                <a:spcPct val="115000"/>
              </a:lnSpc>
              <a:spcBef>
                <a:spcPts val="601"/>
              </a:spcBef>
              <a:buClr>
                <a:srgbClr val="191919"/>
              </a:buClr>
              <a:buSzPts val="1200"/>
              <a:buNone/>
            </a:pPr>
            <a:r>
              <a:rPr lang="en-US" sz="1200" dirty="0">
                <a:solidFill>
                  <a:srgbClr val="191919"/>
                </a:solidFill>
                <a:latin typeface="Poppins"/>
                <a:ea typeface="Poppins"/>
                <a:cs typeface="Poppins"/>
                <a:sym typeface="Poppins"/>
              </a:rPr>
              <a:t>Identifies the language of the input data.</a:t>
            </a:r>
          </a:p>
          <a:p>
            <a:pPr marL="228600" indent="-171450">
              <a:lnSpc>
                <a:spcPct val="115000"/>
              </a:lnSpc>
              <a:spcBef>
                <a:spcPts val="601"/>
              </a:spcBef>
              <a:buClr>
                <a:srgbClr val="191919"/>
              </a:buClr>
              <a:buSzPts val="1200"/>
            </a:pPr>
            <a:r>
              <a:rPr lang="en-US" sz="1200" dirty="0">
                <a:solidFill>
                  <a:srgbClr val="191919"/>
                </a:solidFill>
                <a:latin typeface="Poppins"/>
                <a:ea typeface="Poppins"/>
                <a:cs typeface="Poppins"/>
                <a:sym typeface="Poppins"/>
              </a:rPr>
              <a:t>Cross-Lingual Neural Codec Language Modeling:</a:t>
            </a:r>
          </a:p>
          <a:p>
            <a:pPr marL="228600" indent="0">
              <a:lnSpc>
                <a:spcPct val="115000"/>
              </a:lnSpc>
              <a:spcBef>
                <a:spcPts val="601"/>
              </a:spcBef>
              <a:buClr>
                <a:srgbClr val="191919"/>
              </a:buClr>
              <a:buSzPts val="1200"/>
              <a:buNone/>
            </a:pPr>
            <a:r>
              <a:rPr lang="en-US" sz="1200" dirty="0">
                <a:solidFill>
                  <a:srgbClr val="191919"/>
                </a:solidFill>
                <a:latin typeface="Poppins"/>
                <a:ea typeface="Poppins"/>
                <a:cs typeface="Poppins"/>
                <a:sym typeface="Poppins"/>
              </a:rPr>
              <a:t>Combines phoneme sequences and acoustic tokens to generate a cross-lingual representation.</a:t>
            </a:r>
          </a:p>
          <a:p>
            <a:pPr marL="228600" indent="-171450">
              <a:lnSpc>
                <a:spcPct val="115000"/>
              </a:lnSpc>
              <a:spcBef>
                <a:spcPts val="601"/>
              </a:spcBef>
              <a:buClr>
                <a:srgbClr val="191919"/>
              </a:buClr>
              <a:buSzPts val="1200"/>
            </a:pPr>
            <a:r>
              <a:rPr lang="en-US" sz="1200" dirty="0">
                <a:solidFill>
                  <a:srgbClr val="191919"/>
                </a:solidFill>
                <a:latin typeface="Poppins"/>
                <a:ea typeface="Poppins"/>
                <a:cs typeface="Poppins"/>
                <a:sym typeface="Poppins"/>
              </a:rPr>
              <a:t>Audio Codec Decoder:</a:t>
            </a:r>
          </a:p>
          <a:p>
            <a:pPr marL="228600" indent="0">
              <a:lnSpc>
                <a:spcPct val="115000"/>
              </a:lnSpc>
              <a:spcBef>
                <a:spcPts val="601"/>
              </a:spcBef>
              <a:buClr>
                <a:srgbClr val="191919"/>
              </a:buClr>
              <a:buSzPts val="1200"/>
              <a:buNone/>
            </a:pPr>
            <a:r>
              <a:rPr lang="en-US" sz="1200" dirty="0">
                <a:solidFill>
                  <a:srgbClr val="191919"/>
                </a:solidFill>
                <a:latin typeface="Poppins"/>
                <a:ea typeface="Poppins"/>
                <a:cs typeface="Poppins"/>
                <a:sym typeface="Poppins"/>
              </a:rPr>
              <a:t>Decodes the combined representation into personalized target speech.</a:t>
            </a:r>
          </a:p>
        </p:txBody>
      </p:sp>
    </p:spTree>
    <p:extLst>
      <p:ext uri="{BB962C8B-B14F-4D97-AF65-F5344CB8AC3E}">
        <p14:creationId xmlns:p14="http://schemas.microsoft.com/office/powerpoint/2010/main" val="3519182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52"/>
        <p:cNvGrpSpPr/>
        <p:nvPr/>
      </p:nvGrpSpPr>
      <p:grpSpPr>
        <a:xfrm>
          <a:off x="0" y="0"/>
          <a:ext cx="0" cy="0"/>
          <a:chOff x="0" y="0"/>
          <a:chExt cx="0" cy="0"/>
        </a:xfrm>
      </p:grpSpPr>
      <p:sp>
        <p:nvSpPr>
          <p:cNvPr id="1654" name="Google Shape;1654;p172"/>
          <p:cNvSpPr txBox="1">
            <a:spLocks noGrp="1"/>
          </p:cNvSpPr>
          <p:nvPr>
            <p:ph type="title" idx="4294967295"/>
          </p:nvPr>
        </p:nvSpPr>
        <p:spPr>
          <a:xfrm>
            <a:off x="899999" y="537480"/>
            <a:ext cx="2159459"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C0A9E"/>
              </a:buClr>
              <a:buSzPts val="2000"/>
              <a:buFont typeface="Arial"/>
              <a:buNone/>
            </a:pPr>
            <a:r>
              <a:rPr lang="en-US" sz="2000" b="1" i="0" u="none" strike="noStrike" cap="none" dirty="0">
                <a:solidFill>
                  <a:srgbClr val="0C0A9E"/>
                </a:solidFill>
                <a:latin typeface="Arial"/>
                <a:ea typeface="Arial"/>
                <a:cs typeface="Arial"/>
                <a:sym typeface="Arial"/>
              </a:rPr>
              <a:t>Speech model</a:t>
            </a:r>
          </a:p>
        </p:txBody>
      </p:sp>
      <p:sp>
        <p:nvSpPr>
          <p:cNvPr id="4" name="Google Shape;1660;p173">
            <a:extLst>
              <a:ext uri="{FF2B5EF4-FFF2-40B4-BE49-F238E27FC236}">
                <a16:creationId xmlns:a16="http://schemas.microsoft.com/office/drawing/2014/main" id="{6241BC32-9C0F-946E-7877-2D714E2268B1}"/>
              </a:ext>
            </a:extLst>
          </p:cNvPr>
          <p:cNvSpPr txBox="1">
            <a:spLocks/>
          </p:cNvSpPr>
          <p:nvPr/>
        </p:nvSpPr>
        <p:spPr>
          <a:xfrm>
            <a:off x="899999" y="1216908"/>
            <a:ext cx="5040163" cy="3389112"/>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152280" indent="-152280">
              <a:lnSpc>
                <a:spcPct val="115000"/>
              </a:lnSpc>
              <a:spcBef>
                <a:spcPts val="0"/>
              </a:spcBef>
              <a:buSzPts val="1200"/>
              <a:buFont typeface="Arial"/>
              <a:buNone/>
            </a:pPr>
            <a:endParaRPr lang="en-US" sz="1200" dirty="0">
              <a:solidFill>
                <a:srgbClr val="000000"/>
              </a:solidFill>
            </a:endParaRPr>
          </a:p>
          <a:p>
            <a:pPr marL="152280" indent="-152280">
              <a:lnSpc>
                <a:spcPct val="115000"/>
              </a:lnSpc>
              <a:spcBef>
                <a:spcPts val="601"/>
              </a:spcBef>
              <a:buClr>
                <a:srgbClr val="191919"/>
              </a:buClr>
              <a:buSzPts val="1200"/>
              <a:buFont typeface="Arial"/>
              <a:buNone/>
            </a:pPr>
            <a:r>
              <a:rPr lang="en-US" sz="1200" dirty="0">
                <a:solidFill>
                  <a:srgbClr val="191919"/>
                </a:solidFill>
                <a:latin typeface="Poppins"/>
                <a:ea typeface="Poppins"/>
                <a:cs typeface="Poppins"/>
                <a:sym typeface="Poppins"/>
              </a:rPr>
              <a:t>Process Flow:</a:t>
            </a:r>
          </a:p>
          <a:p>
            <a:pPr marL="171450" indent="-171450">
              <a:lnSpc>
                <a:spcPct val="115000"/>
              </a:lnSpc>
              <a:spcBef>
                <a:spcPts val="601"/>
              </a:spcBef>
              <a:buClr>
                <a:srgbClr val="191919"/>
              </a:buClr>
              <a:buSzPts val="1200"/>
            </a:pPr>
            <a:r>
              <a:rPr lang="en-US" sz="1200" dirty="0">
                <a:solidFill>
                  <a:srgbClr val="191919"/>
                </a:solidFill>
                <a:latin typeface="Poppins"/>
                <a:ea typeface="Poppins"/>
                <a:cs typeface="Poppins"/>
                <a:sym typeface="Poppins"/>
              </a:rPr>
              <a:t>Source Text: Converted into phoneme sequences using Multilingual G2P.</a:t>
            </a:r>
          </a:p>
          <a:p>
            <a:pPr marL="171450" indent="-171450">
              <a:lnSpc>
                <a:spcPct val="115000"/>
              </a:lnSpc>
              <a:spcBef>
                <a:spcPts val="601"/>
              </a:spcBef>
              <a:buClr>
                <a:srgbClr val="191919"/>
              </a:buClr>
              <a:buSzPts val="1200"/>
            </a:pPr>
            <a:r>
              <a:rPr lang="en-US" sz="1200" dirty="0">
                <a:solidFill>
                  <a:srgbClr val="191919"/>
                </a:solidFill>
                <a:latin typeface="Poppins"/>
                <a:ea typeface="Poppins"/>
                <a:cs typeface="Poppins"/>
                <a:sym typeface="Poppins"/>
              </a:rPr>
              <a:t>Target Text: Similarly converted into phoneme sequences.</a:t>
            </a:r>
          </a:p>
          <a:p>
            <a:pPr marL="171450" indent="-171450">
              <a:lnSpc>
                <a:spcPct val="115000"/>
              </a:lnSpc>
              <a:spcBef>
                <a:spcPts val="601"/>
              </a:spcBef>
              <a:buClr>
                <a:srgbClr val="191919"/>
              </a:buClr>
              <a:buSzPts val="1200"/>
            </a:pPr>
            <a:r>
              <a:rPr lang="en-US" sz="1200" dirty="0">
                <a:solidFill>
                  <a:srgbClr val="191919"/>
                </a:solidFill>
                <a:latin typeface="Poppins"/>
                <a:ea typeface="Poppins"/>
                <a:cs typeface="Poppins"/>
                <a:sym typeface="Poppins"/>
              </a:rPr>
              <a:t>Source Speech: Encoded into acoustic tokens by the Audio Codec Encoder.</a:t>
            </a:r>
          </a:p>
          <a:p>
            <a:pPr marL="171450" indent="-171450">
              <a:lnSpc>
                <a:spcPct val="115000"/>
              </a:lnSpc>
              <a:spcBef>
                <a:spcPts val="601"/>
              </a:spcBef>
              <a:buClr>
                <a:srgbClr val="191919"/>
              </a:buClr>
              <a:buSzPts val="1200"/>
            </a:pPr>
            <a:r>
              <a:rPr lang="en-US" sz="1200" dirty="0">
                <a:solidFill>
                  <a:srgbClr val="191919"/>
                </a:solidFill>
                <a:latin typeface="Poppins"/>
                <a:ea typeface="Poppins"/>
                <a:cs typeface="Poppins"/>
                <a:sym typeface="Poppins"/>
              </a:rPr>
              <a:t>Language ID: Identifies the language to ensure correct processing.</a:t>
            </a:r>
          </a:p>
          <a:p>
            <a:pPr marL="171450" indent="-171450">
              <a:lnSpc>
                <a:spcPct val="115000"/>
              </a:lnSpc>
              <a:spcBef>
                <a:spcPts val="601"/>
              </a:spcBef>
              <a:buClr>
                <a:srgbClr val="191919"/>
              </a:buClr>
              <a:buSzPts val="1200"/>
            </a:pPr>
            <a:r>
              <a:rPr lang="en-US" sz="1200" dirty="0">
                <a:solidFill>
                  <a:srgbClr val="191919"/>
                </a:solidFill>
                <a:latin typeface="Poppins"/>
                <a:ea typeface="Poppins"/>
                <a:cs typeface="Poppins"/>
                <a:sym typeface="Poppins"/>
              </a:rPr>
              <a:t>Cross-Lingual Modeling: Integrates all components to create a unified cross-lingual representation.</a:t>
            </a:r>
          </a:p>
          <a:p>
            <a:pPr marL="171450" indent="-171450">
              <a:lnSpc>
                <a:spcPct val="115000"/>
              </a:lnSpc>
              <a:spcBef>
                <a:spcPts val="601"/>
              </a:spcBef>
              <a:buClr>
                <a:srgbClr val="191919"/>
              </a:buClr>
              <a:buSzPts val="1200"/>
            </a:pPr>
            <a:r>
              <a:rPr lang="en-US" sz="1200" dirty="0">
                <a:solidFill>
                  <a:srgbClr val="191919"/>
                </a:solidFill>
                <a:latin typeface="Poppins"/>
                <a:ea typeface="Poppins"/>
                <a:cs typeface="Poppins"/>
                <a:sym typeface="Poppins"/>
              </a:rPr>
              <a:t>Output: The Audio Codec Decoder produces personalized target speech from the combined data.</a:t>
            </a:r>
          </a:p>
        </p:txBody>
      </p:sp>
    </p:spTree>
    <p:extLst>
      <p:ext uri="{BB962C8B-B14F-4D97-AF65-F5344CB8AC3E}">
        <p14:creationId xmlns:p14="http://schemas.microsoft.com/office/powerpoint/2010/main" val="3627661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59"/>
        <p:cNvGrpSpPr/>
        <p:nvPr/>
      </p:nvGrpSpPr>
      <p:grpSpPr>
        <a:xfrm>
          <a:off x="0" y="0"/>
          <a:ext cx="0" cy="0"/>
          <a:chOff x="0" y="0"/>
          <a:chExt cx="0" cy="0"/>
        </a:xfrm>
      </p:grpSpPr>
      <p:sp>
        <p:nvSpPr>
          <p:cNvPr id="1660" name="Google Shape;1660;p173"/>
          <p:cNvSpPr txBox="1">
            <a:spLocks noGrp="1"/>
          </p:cNvSpPr>
          <p:nvPr>
            <p:ph type="body" idx="4294967295"/>
          </p:nvPr>
        </p:nvSpPr>
        <p:spPr>
          <a:xfrm>
            <a:off x="720000" y="859319"/>
            <a:ext cx="4290480" cy="3931741"/>
          </a:xfrm>
          <a:prstGeom prst="rect">
            <a:avLst/>
          </a:prstGeom>
          <a:noFill/>
          <a:ln>
            <a:noFill/>
          </a:ln>
        </p:spPr>
        <p:txBody>
          <a:bodyPr spcFirstLastPara="1" wrap="square" lIns="91425" tIns="91425" rIns="91425" bIns="91425" anchor="t" anchorCtr="0">
            <a:normAutofit fontScale="92500"/>
          </a:bodyPr>
          <a:lstStyle/>
          <a:p>
            <a:pPr marL="152280" marR="0" lvl="0" indent="-152280" algn="l" rtl="0">
              <a:lnSpc>
                <a:spcPct val="115000"/>
              </a:lnSpc>
              <a:spcBef>
                <a:spcPts val="0"/>
              </a:spcBef>
              <a:spcAft>
                <a:spcPts val="0"/>
              </a:spcAft>
              <a:buClr>
                <a:schemeClr val="dk1"/>
              </a:buClr>
              <a:buSzPts val="1200"/>
              <a:buFont typeface="Arial"/>
              <a:buNone/>
            </a:pPr>
            <a:endParaRPr sz="1200" b="0" i="0" u="none" strike="noStrike" cap="none" dirty="0">
              <a:solidFill>
                <a:srgbClr val="000000"/>
              </a:solidFill>
              <a:latin typeface="Arial"/>
              <a:ea typeface="Arial"/>
              <a:cs typeface="Arial"/>
              <a:sym typeface="Arial"/>
            </a:endParaRPr>
          </a:p>
          <a:p>
            <a:pPr marL="152280" marR="0" lvl="0" indent="-152280" algn="l" rtl="0">
              <a:lnSpc>
                <a:spcPct val="115000"/>
              </a:lnSpc>
              <a:spcBef>
                <a:spcPts val="601"/>
              </a:spcBef>
              <a:spcAft>
                <a:spcPts val="0"/>
              </a:spcAft>
              <a:buClr>
                <a:srgbClr val="191919"/>
              </a:buClr>
              <a:buSzPts val="1200"/>
              <a:buFont typeface="Arial"/>
              <a:buNone/>
            </a:pPr>
            <a:r>
              <a:rPr lang="en-US" sz="1200" b="0" i="0" u="none" strike="noStrike" cap="none" dirty="0">
                <a:solidFill>
                  <a:srgbClr val="191919"/>
                </a:solidFill>
                <a:latin typeface="Poppins"/>
                <a:ea typeface="Poppins"/>
                <a:cs typeface="Poppins"/>
                <a:sym typeface="Poppins"/>
              </a:rPr>
              <a:t>Django API</a:t>
            </a:r>
          </a:p>
          <a:p>
            <a:pPr marL="152280" marR="0" lvl="0" indent="-152280" algn="l" rtl="0">
              <a:lnSpc>
                <a:spcPct val="115000"/>
              </a:lnSpc>
              <a:spcBef>
                <a:spcPts val="601"/>
              </a:spcBef>
              <a:spcAft>
                <a:spcPts val="0"/>
              </a:spcAft>
              <a:buClr>
                <a:srgbClr val="191919"/>
              </a:buClr>
              <a:buSzPts val="1200"/>
              <a:buFont typeface="Arial"/>
              <a:buNone/>
            </a:pPr>
            <a:r>
              <a:rPr lang="en-US" sz="1200" b="0" i="0" u="none" strike="noStrike" cap="none" dirty="0">
                <a:solidFill>
                  <a:srgbClr val="191919"/>
                </a:solidFill>
                <a:latin typeface="Poppins"/>
                <a:ea typeface="Poppins"/>
                <a:cs typeface="Poppins"/>
                <a:sym typeface="Poppins"/>
              </a:rPr>
              <a:t>The backend of the application is powered by a Django framework, which handles the server-side logic, including API requests, model inference, and data management.</a:t>
            </a:r>
          </a:p>
          <a:p>
            <a:pPr marL="152280" marR="0" lvl="0" indent="-152280" algn="l" rtl="0">
              <a:lnSpc>
                <a:spcPct val="115000"/>
              </a:lnSpc>
              <a:spcBef>
                <a:spcPts val="601"/>
              </a:spcBef>
              <a:spcAft>
                <a:spcPts val="0"/>
              </a:spcAft>
              <a:buClr>
                <a:srgbClr val="191919"/>
              </a:buClr>
              <a:buSzPts val="1200"/>
              <a:buFont typeface="Arial"/>
              <a:buNone/>
            </a:pPr>
            <a:endParaRPr lang="en-US" sz="1200" dirty="0">
              <a:solidFill>
                <a:srgbClr val="191919"/>
              </a:solidFill>
              <a:latin typeface="Poppins"/>
              <a:ea typeface="Poppins"/>
              <a:cs typeface="Poppins"/>
              <a:sym typeface="Poppins"/>
            </a:endParaRPr>
          </a:p>
          <a:p>
            <a:pPr marL="152280" marR="0" lvl="0" indent="-152280" algn="l" rtl="0">
              <a:lnSpc>
                <a:spcPct val="115000"/>
              </a:lnSpc>
              <a:spcBef>
                <a:spcPts val="601"/>
              </a:spcBef>
              <a:spcAft>
                <a:spcPts val="0"/>
              </a:spcAft>
              <a:buClr>
                <a:srgbClr val="191919"/>
              </a:buClr>
              <a:buSzPts val="1200"/>
              <a:buFont typeface="Arial"/>
              <a:buNone/>
            </a:pPr>
            <a:r>
              <a:rPr lang="en-US" sz="1200" b="0" i="0" u="none" strike="noStrike" cap="none" dirty="0">
                <a:solidFill>
                  <a:srgbClr val="191919"/>
                </a:solidFill>
                <a:latin typeface="Poppins"/>
                <a:ea typeface="Poppins"/>
                <a:cs typeface="Poppins"/>
                <a:sym typeface="Poppins"/>
              </a:rPr>
              <a:t>Vue.js Framework</a:t>
            </a:r>
          </a:p>
          <a:p>
            <a:pPr marL="152280" marR="0" lvl="0" indent="-152280" algn="l" rtl="0">
              <a:lnSpc>
                <a:spcPct val="115000"/>
              </a:lnSpc>
              <a:spcBef>
                <a:spcPts val="601"/>
              </a:spcBef>
              <a:spcAft>
                <a:spcPts val="0"/>
              </a:spcAft>
              <a:buClr>
                <a:srgbClr val="191919"/>
              </a:buClr>
              <a:buSzPts val="1200"/>
              <a:buFont typeface="Arial"/>
              <a:buNone/>
            </a:pPr>
            <a:r>
              <a:rPr lang="en-US" sz="1200" b="0" i="0" u="none" strike="noStrike" cap="none" dirty="0">
                <a:solidFill>
                  <a:srgbClr val="191919"/>
                </a:solidFill>
                <a:latin typeface="Poppins"/>
                <a:ea typeface="Poppins"/>
                <a:cs typeface="Poppins"/>
                <a:sym typeface="Poppins"/>
              </a:rPr>
              <a:t>The frontend application is built using the Vue.js framework, known for its flexibility and ease of integration. Vue.js allows for the creation of a responsive and accessible user interface.</a:t>
            </a:r>
          </a:p>
          <a:p>
            <a:pPr marL="152280" marR="0" lvl="0" indent="-152280" algn="l" rtl="0">
              <a:lnSpc>
                <a:spcPct val="115000"/>
              </a:lnSpc>
              <a:spcBef>
                <a:spcPts val="601"/>
              </a:spcBef>
              <a:spcAft>
                <a:spcPts val="0"/>
              </a:spcAft>
              <a:buClr>
                <a:srgbClr val="191919"/>
              </a:buClr>
              <a:buSzPts val="1200"/>
              <a:buFont typeface="Arial"/>
              <a:buNone/>
            </a:pPr>
            <a:endParaRPr lang="en-US" sz="1200" b="0" i="0" u="none" strike="noStrike" cap="none" dirty="0">
              <a:solidFill>
                <a:srgbClr val="191919"/>
              </a:solidFill>
              <a:latin typeface="Poppins"/>
              <a:ea typeface="Poppins"/>
              <a:cs typeface="Poppins"/>
              <a:sym typeface="Poppins"/>
            </a:endParaRPr>
          </a:p>
          <a:p>
            <a:pPr marL="152280" marR="0" lvl="0" indent="-152280" algn="l" rtl="0">
              <a:lnSpc>
                <a:spcPct val="115000"/>
              </a:lnSpc>
              <a:spcBef>
                <a:spcPts val="601"/>
              </a:spcBef>
              <a:spcAft>
                <a:spcPts val="0"/>
              </a:spcAft>
              <a:buClr>
                <a:srgbClr val="191919"/>
              </a:buClr>
              <a:buSzPts val="1200"/>
              <a:buFont typeface="Arial"/>
              <a:buNone/>
            </a:pPr>
            <a:r>
              <a:rPr lang="en-US" sz="1200" dirty="0" err="1">
                <a:solidFill>
                  <a:srgbClr val="191919"/>
                </a:solidFill>
                <a:latin typeface="Poppins"/>
                <a:ea typeface="Poppins"/>
                <a:cs typeface="Poppins"/>
                <a:sym typeface="Poppins"/>
              </a:rPr>
              <a:t>IonicThe</a:t>
            </a:r>
            <a:r>
              <a:rPr lang="en-US" sz="1200" dirty="0">
                <a:solidFill>
                  <a:srgbClr val="191919"/>
                </a:solidFill>
                <a:latin typeface="Poppins"/>
                <a:ea typeface="Poppins"/>
                <a:cs typeface="Poppins"/>
                <a:sym typeface="Poppins"/>
              </a:rPr>
              <a:t> mobile application is developed using the Ionic framework, enabling cross-platform functionality and a native-like experience for both iOS and Android users.</a:t>
            </a:r>
          </a:p>
          <a:p>
            <a:pPr marL="152280" marR="0" lvl="0" indent="-152280" algn="l" rtl="0">
              <a:lnSpc>
                <a:spcPct val="115000"/>
              </a:lnSpc>
              <a:spcBef>
                <a:spcPts val="601"/>
              </a:spcBef>
              <a:spcAft>
                <a:spcPts val="0"/>
              </a:spcAft>
              <a:buClr>
                <a:srgbClr val="191919"/>
              </a:buClr>
              <a:buSzPts val="1200"/>
              <a:buFont typeface="Arial"/>
              <a:buNone/>
            </a:pPr>
            <a:endParaRPr lang="en-US" sz="1200" b="0" i="0" u="none" strike="noStrike" cap="none" dirty="0">
              <a:solidFill>
                <a:srgbClr val="191919"/>
              </a:solidFill>
              <a:latin typeface="Poppins"/>
              <a:ea typeface="Poppins"/>
              <a:cs typeface="Poppins"/>
              <a:sym typeface="Poppins"/>
            </a:endParaRPr>
          </a:p>
        </p:txBody>
      </p:sp>
      <p:sp>
        <p:nvSpPr>
          <p:cNvPr id="1661" name="Google Shape;1661;p173"/>
          <p:cNvSpPr/>
          <p:nvPr/>
        </p:nvSpPr>
        <p:spPr>
          <a:xfrm>
            <a:off x="756360" y="352440"/>
            <a:ext cx="425412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C0A9E"/>
              </a:buClr>
              <a:buSzPts val="2000"/>
              <a:buFont typeface="IBM Plex Mono"/>
              <a:buNone/>
            </a:pPr>
            <a:r>
              <a:rPr lang="en-US" sz="2000" b="1" i="0" u="none" strike="noStrike" cap="none" dirty="0">
                <a:solidFill>
                  <a:srgbClr val="0C0A9E"/>
                </a:solidFill>
                <a:latin typeface="IBM Plex Mono"/>
                <a:ea typeface="IBM Plex Mono"/>
                <a:cs typeface="IBM Plex Mono"/>
                <a:sym typeface="IBM Plex Mono"/>
              </a:rPr>
              <a:t>App development</a:t>
            </a:r>
          </a:p>
        </p:txBody>
      </p:sp>
      <p:pic>
        <p:nvPicPr>
          <p:cNvPr id="1662" name="Google Shape;1662;p173"/>
          <p:cNvPicPr preferRelativeResize="0"/>
          <p:nvPr/>
        </p:nvPicPr>
        <p:blipFill rotWithShape="1">
          <a:blip r:embed="rId3">
            <a:alphaModFix/>
          </a:blip>
          <a:srcRect/>
          <a:stretch/>
        </p:blipFill>
        <p:spPr>
          <a:xfrm>
            <a:off x="5483741" y="1814670"/>
            <a:ext cx="3028680" cy="151416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grpSp>
        <p:nvGrpSpPr>
          <p:cNvPr id="1218" name="Google Shape;1218;p158"/>
          <p:cNvGrpSpPr/>
          <p:nvPr/>
        </p:nvGrpSpPr>
        <p:grpSpPr>
          <a:xfrm>
            <a:off x="457200" y="379440"/>
            <a:ext cx="8398800" cy="4230360"/>
            <a:chOff x="457200" y="379440"/>
            <a:chExt cx="8398800" cy="4230360"/>
          </a:xfrm>
        </p:grpSpPr>
        <p:sp>
          <p:nvSpPr>
            <p:cNvPr id="1219" name="Google Shape;1219;p158"/>
            <p:cNvSpPr/>
            <p:nvPr/>
          </p:nvSpPr>
          <p:spPr>
            <a:xfrm>
              <a:off x="5278680" y="3197880"/>
              <a:ext cx="847080" cy="1099800"/>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58"/>
            <p:cNvSpPr/>
            <p:nvPr/>
          </p:nvSpPr>
          <p:spPr>
            <a:xfrm>
              <a:off x="7217640" y="4298040"/>
              <a:ext cx="1074240" cy="360"/>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a:lstStyle/>
            <a:p>
              <a:endParaRPr lang="en-US"/>
            </a:p>
          </p:txBody>
        </p:sp>
        <p:sp>
          <p:nvSpPr>
            <p:cNvPr id="1221" name="Google Shape;1221;p158"/>
            <p:cNvSpPr/>
            <p:nvPr/>
          </p:nvSpPr>
          <p:spPr>
            <a:xfrm>
              <a:off x="6126120" y="3973680"/>
              <a:ext cx="1091160" cy="636120"/>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w="9525" cap="flat" cmpd="sng">
              <a:solidFill>
                <a:srgbClr val="CFD9E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58"/>
            <p:cNvSpPr/>
            <p:nvPr/>
          </p:nvSpPr>
          <p:spPr>
            <a:xfrm>
              <a:off x="3210120" y="2522520"/>
              <a:ext cx="517320" cy="360"/>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a:lstStyle/>
            <a:p>
              <a:endParaRPr lang="en-US"/>
            </a:p>
          </p:txBody>
        </p:sp>
        <p:sp>
          <p:nvSpPr>
            <p:cNvPr id="1223" name="Google Shape;1223;p158"/>
            <p:cNvSpPr/>
            <p:nvPr/>
          </p:nvSpPr>
          <p:spPr>
            <a:xfrm>
              <a:off x="590400" y="1850040"/>
              <a:ext cx="1029600" cy="360"/>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a:lstStyle/>
            <a:p>
              <a:endParaRPr lang="en-US"/>
            </a:p>
          </p:txBody>
        </p:sp>
        <p:sp>
          <p:nvSpPr>
            <p:cNvPr id="1224" name="Google Shape;1224;p158"/>
            <p:cNvSpPr/>
            <p:nvPr/>
          </p:nvSpPr>
          <p:spPr>
            <a:xfrm>
              <a:off x="2661480" y="1850040"/>
              <a:ext cx="530280" cy="1344600"/>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58"/>
            <p:cNvSpPr/>
            <p:nvPr/>
          </p:nvSpPr>
          <p:spPr>
            <a:xfrm>
              <a:off x="590400" y="3195000"/>
              <a:ext cx="979200" cy="360"/>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a:lstStyle/>
            <a:p>
              <a:endParaRPr lang="en-US"/>
            </a:p>
          </p:txBody>
        </p:sp>
        <p:sp>
          <p:nvSpPr>
            <p:cNvPr id="1226" name="Google Shape;1226;p158"/>
            <p:cNvSpPr/>
            <p:nvPr/>
          </p:nvSpPr>
          <p:spPr>
            <a:xfrm>
              <a:off x="1569960" y="2823120"/>
              <a:ext cx="1091160" cy="635760"/>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w="9525" cap="flat" cmpd="sng">
              <a:solidFill>
                <a:srgbClr val="CFD9E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58"/>
            <p:cNvSpPr/>
            <p:nvPr/>
          </p:nvSpPr>
          <p:spPr>
            <a:xfrm>
              <a:off x="1620360" y="1588320"/>
              <a:ext cx="1091160" cy="636120"/>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w="9525" cap="flat" cmpd="sng">
              <a:solidFill>
                <a:srgbClr val="CFD9E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58"/>
            <p:cNvSpPr/>
            <p:nvPr/>
          </p:nvSpPr>
          <p:spPr>
            <a:xfrm>
              <a:off x="5585760" y="2522520"/>
              <a:ext cx="517320" cy="360"/>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a:lstStyle/>
            <a:p>
              <a:endParaRPr lang="en-US"/>
            </a:p>
          </p:txBody>
        </p:sp>
        <p:sp>
          <p:nvSpPr>
            <p:cNvPr id="1229" name="Google Shape;1229;p158"/>
            <p:cNvSpPr/>
            <p:nvPr/>
          </p:nvSpPr>
          <p:spPr>
            <a:xfrm>
              <a:off x="7742520" y="1850040"/>
              <a:ext cx="961920" cy="360"/>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a:lstStyle/>
            <a:p>
              <a:endParaRPr lang="en-US"/>
            </a:p>
          </p:txBody>
        </p:sp>
        <p:sp>
          <p:nvSpPr>
            <p:cNvPr id="1230" name="Google Shape;1230;p158"/>
            <p:cNvSpPr/>
            <p:nvPr/>
          </p:nvSpPr>
          <p:spPr>
            <a:xfrm>
              <a:off x="6103440" y="1850040"/>
              <a:ext cx="547200" cy="1344600"/>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58"/>
            <p:cNvSpPr/>
            <p:nvPr/>
          </p:nvSpPr>
          <p:spPr>
            <a:xfrm>
              <a:off x="7742520" y="3195000"/>
              <a:ext cx="961920" cy="360"/>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a:lstStyle/>
            <a:p>
              <a:endParaRPr lang="en-US"/>
            </a:p>
          </p:txBody>
        </p:sp>
        <p:sp>
          <p:nvSpPr>
            <p:cNvPr id="1232" name="Google Shape;1232;p158"/>
            <p:cNvSpPr/>
            <p:nvPr/>
          </p:nvSpPr>
          <p:spPr>
            <a:xfrm>
              <a:off x="6648120" y="1588320"/>
              <a:ext cx="1091160" cy="636120"/>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w="9525" cap="flat" cmpd="sng">
              <a:solidFill>
                <a:srgbClr val="CFD9E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58"/>
            <p:cNvSpPr/>
            <p:nvPr/>
          </p:nvSpPr>
          <p:spPr>
            <a:xfrm>
              <a:off x="6651000" y="2823120"/>
              <a:ext cx="1091160" cy="635760"/>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w="9525" cap="flat" cmpd="sng">
              <a:solidFill>
                <a:srgbClr val="CFD9E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58"/>
            <p:cNvSpPr/>
            <p:nvPr/>
          </p:nvSpPr>
          <p:spPr>
            <a:xfrm>
              <a:off x="3731040" y="1572480"/>
              <a:ext cx="1857240" cy="1873800"/>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58"/>
            <p:cNvSpPr/>
            <p:nvPr/>
          </p:nvSpPr>
          <p:spPr>
            <a:xfrm>
              <a:off x="3135960" y="691560"/>
              <a:ext cx="898200" cy="1152360"/>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58"/>
            <p:cNvSpPr/>
            <p:nvPr/>
          </p:nvSpPr>
          <p:spPr>
            <a:xfrm>
              <a:off x="966600" y="691560"/>
              <a:ext cx="1077480" cy="360"/>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a:lstStyle/>
            <a:p>
              <a:endParaRPr lang="en-US"/>
            </a:p>
          </p:txBody>
        </p:sp>
        <p:sp>
          <p:nvSpPr>
            <p:cNvPr id="1237" name="Google Shape;1237;p158"/>
            <p:cNvSpPr/>
            <p:nvPr/>
          </p:nvSpPr>
          <p:spPr>
            <a:xfrm>
              <a:off x="2044440" y="379440"/>
              <a:ext cx="1091160" cy="636120"/>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9525" cap="flat" cmpd="sng">
              <a:solidFill>
                <a:srgbClr val="CFD9E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58"/>
            <p:cNvSpPr/>
            <p:nvPr/>
          </p:nvSpPr>
          <p:spPr>
            <a:xfrm>
              <a:off x="3136680" y="3277080"/>
              <a:ext cx="897480" cy="10206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58"/>
            <p:cNvSpPr/>
            <p:nvPr/>
          </p:nvSpPr>
          <p:spPr>
            <a:xfrm>
              <a:off x="966600" y="4298040"/>
              <a:ext cx="1077480" cy="360"/>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a:lstStyle/>
            <a:p>
              <a:endParaRPr lang="en-US"/>
            </a:p>
          </p:txBody>
        </p:sp>
        <p:sp>
          <p:nvSpPr>
            <p:cNvPr id="1240" name="Google Shape;1240;p158"/>
            <p:cNvSpPr/>
            <p:nvPr/>
          </p:nvSpPr>
          <p:spPr>
            <a:xfrm>
              <a:off x="2044440" y="3973680"/>
              <a:ext cx="1091160" cy="636120"/>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w="9525" cap="flat" cmpd="sng">
              <a:solidFill>
                <a:srgbClr val="CFD9E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58"/>
            <p:cNvSpPr/>
            <p:nvPr/>
          </p:nvSpPr>
          <p:spPr>
            <a:xfrm>
              <a:off x="5313600" y="691560"/>
              <a:ext cx="858600" cy="1152360"/>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58"/>
            <p:cNvSpPr/>
            <p:nvPr/>
          </p:nvSpPr>
          <p:spPr>
            <a:xfrm>
              <a:off x="7264080" y="691560"/>
              <a:ext cx="1027800" cy="360"/>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a:lstStyle/>
            <a:p>
              <a:endParaRPr lang="en-US"/>
            </a:p>
          </p:txBody>
        </p:sp>
        <p:sp>
          <p:nvSpPr>
            <p:cNvPr id="1243" name="Google Shape;1243;p158"/>
            <p:cNvSpPr/>
            <p:nvPr/>
          </p:nvSpPr>
          <p:spPr>
            <a:xfrm>
              <a:off x="6172560" y="379440"/>
              <a:ext cx="1091160" cy="636120"/>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w="9525" cap="flat" cmpd="sng">
              <a:solidFill>
                <a:srgbClr val="CFD9E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4" name="Google Shape;1244;p158"/>
            <p:cNvGrpSpPr/>
            <p:nvPr/>
          </p:nvGrpSpPr>
          <p:grpSpPr>
            <a:xfrm>
              <a:off x="3966840" y="1759320"/>
              <a:ext cx="1387440" cy="1509840"/>
              <a:chOff x="3966840" y="1759320"/>
              <a:chExt cx="1387440" cy="1509840"/>
            </a:xfrm>
          </p:grpSpPr>
          <p:sp>
            <p:nvSpPr>
              <p:cNvPr id="1245" name="Google Shape;1245;p158"/>
              <p:cNvSpPr/>
              <p:nvPr/>
            </p:nvSpPr>
            <p:spPr>
              <a:xfrm>
                <a:off x="3966840" y="1759320"/>
                <a:ext cx="660960" cy="1509840"/>
              </a:xfrm>
              <a:custGeom>
                <a:avLst/>
                <a:gdLst/>
                <a:ahLst/>
                <a:cxnLst/>
                <a:rect l="l" t="t" r="r" b="b"/>
                <a:pathLst>
                  <a:path w="22486" h="50901" fill="none" extrusionOk="0">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w="9525" cap="flat" cmpd="sng">
                <a:solidFill>
                  <a:srgbClr val="E4E9ED"/>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58"/>
              <p:cNvSpPr/>
              <p:nvPr/>
            </p:nvSpPr>
            <p:spPr>
              <a:xfrm>
                <a:off x="4354560" y="2169000"/>
                <a:ext cx="271080" cy="345240"/>
              </a:xfrm>
              <a:custGeom>
                <a:avLst/>
                <a:gdLst/>
                <a:ahLst/>
                <a:cxnLst/>
                <a:rect l="l" t="t" r="r" b="b"/>
                <a:pathLst>
                  <a:path w="9233" h="11642" fill="none" extrusionOk="0">
                    <a:moveTo>
                      <a:pt x="9233" y="1"/>
                    </a:moveTo>
                    <a:cubicBezTo>
                      <a:pt x="9233" y="1"/>
                      <a:pt x="0" y="570"/>
                      <a:pt x="2586" y="1164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58"/>
              <p:cNvSpPr/>
              <p:nvPr/>
            </p:nvSpPr>
            <p:spPr>
              <a:xfrm>
                <a:off x="4448160" y="1965960"/>
                <a:ext cx="176760" cy="168120"/>
              </a:xfrm>
              <a:custGeom>
                <a:avLst/>
                <a:gdLst/>
                <a:ahLst/>
                <a:cxnLst/>
                <a:rect l="l" t="t" r="r" b="b"/>
                <a:pathLst>
                  <a:path w="6024" h="5680" fill="none" extrusionOk="0">
                    <a:moveTo>
                      <a:pt x="1" y="1795"/>
                    </a:moveTo>
                    <a:cubicBezTo>
                      <a:pt x="1" y="1795"/>
                      <a:pt x="6023" y="0"/>
                      <a:pt x="6023" y="5680"/>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58"/>
              <p:cNvSpPr/>
              <p:nvPr/>
            </p:nvSpPr>
            <p:spPr>
              <a:xfrm>
                <a:off x="4271040" y="1991880"/>
                <a:ext cx="57960" cy="142200"/>
              </a:xfrm>
              <a:custGeom>
                <a:avLst/>
                <a:gdLst/>
                <a:ahLst/>
                <a:cxnLst/>
                <a:rect l="l" t="t" r="r" b="b"/>
                <a:pathLst>
                  <a:path w="1979" h="4809" fill="none" extrusionOk="0">
                    <a:moveTo>
                      <a:pt x="1" y="1"/>
                    </a:moveTo>
                    <a:cubicBezTo>
                      <a:pt x="1" y="1"/>
                      <a:pt x="1" y="2730"/>
                      <a:pt x="1978" y="4809"/>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58"/>
              <p:cNvSpPr/>
              <p:nvPr/>
            </p:nvSpPr>
            <p:spPr>
              <a:xfrm>
                <a:off x="4043520" y="2185920"/>
                <a:ext cx="346320" cy="101520"/>
              </a:xfrm>
              <a:custGeom>
                <a:avLst/>
                <a:gdLst/>
                <a:ahLst/>
                <a:cxnLst/>
                <a:rect l="l" t="t" r="r" b="b"/>
                <a:pathLst>
                  <a:path w="11784" h="3433" fill="none" extrusionOk="0">
                    <a:moveTo>
                      <a:pt x="1" y="2663"/>
                    </a:moveTo>
                    <a:cubicBezTo>
                      <a:pt x="3364" y="0"/>
                      <a:pt x="6622" y="3433"/>
                      <a:pt x="6622" y="3433"/>
                    </a:cubicBezTo>
                    <a:cubicBezTo>
                      <a:pt x="6622" y="3433"/>
                      <a:pt x="7307" y="387"/>
                      <a:pt x="11783" y="1653"/>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58"/>
              <p:cNvSpPr/>
              <p:nvPr/>
            </p:nvSpPr>
            <p:spPr>
              <a:xfrm>
                <a:off x="4118040" y="2545200"/>
                <a:ext cx="182160" cy="340200"/>
              </a:xfrm>
              <a:custGeom>
                <a:avLst/>
                <a:gdLst/>
                <a:ahLst/>
                <a:cxnLst/>
                <a:rect l="l" t="t" r="r" b="b"/>
                <a:pathLst>
                  <a:path w="6202" h="11474" fill="none" extrusionOk="0">
                    <a:moveTo>
                      <a:pt x="22" y="11474"/>
                    </a:moveTo>
                    <a:cubicBezTo>
                      <a:pt x="22" y="11474"/>
                      <a:pt x="0" y="5735"/>
                      <a:pt x="4440" y="6297"/>
                    </a:cubicBezTo>
                    <a:cubicBezTo>
                      <a:pt x="4440" y="6297"/>
                      <a:pt x="2134" y="3149"/>
                      <a:pt x="6202"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58"/>
              <p:cNvSpPr/>
              <p:nvPr/>
            </p:nvSpPr>
            <p:spPr>
              <a:xfrm>
                <a:off x="4218120" y="2885400"/>
                <a:ext cx="80640" cy="211680"/>
              </a:xfrm>
              <a:custGeom>
                <a:avLst/>
                <a:gdLst/>
                <a:ahLst/>
                <a:cxnLst/>
                <a:rect l="l" t="t" r="r" b="b"/>
                <a:pathLst>
                  <a:path w="2751" h="7151" fill="none" extrusionOk="0">
                    <a:moveTo>
                      <a:pt x="2751" y="1"/>
                    </a:moveTo>
                    <a:cubicBezTo>
                      <a:pt x="2751" y="1"/>
                      <a:pt x="0" y="2963"/>
                      <a:pt x="1806" y="715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58"/>
              <p:cNvSpPr/>
              <p:nvPr/>
            </p:nvSpPr>
            <p:spPr>
              <a:xfrm>
                <a:off x="4390200" y="2870280"/>
                <a:ext cx="235080" cy="142200"/>
              </a:xfrm>
              <a:custGeom>
                <a:avLst/>
                <a:gdLst/>
                <a:ahLst/>
                <a:cxnLst/>
                <a:rect l="l" t="t" r="r" b="b"/>
                <a:pathLst>
                  <a:path w="8001" h="4802" fill="none" extrusionOk="0">
                    <a:moveTo>
                      <a:pt x="8000" y="512"/>
                    </a:moveTo>
                    <a:cubicBezTo>
                      <a:pt x="3783" y="1"/>
                      <a:pt x="1978" y="4087"/>
                      <a:pt x="1978" y="4087"/>
                    </a:cubicBezTo>
                    <a:cubicBezTo>
                      <a:pt x="1978" y="4087"/>
                      <a:pt x="858" y="3598"/>
                      <a:pt x="0" y="4802"/>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58"/>
              <p:cNvSpPr/>
              <p:nvPr/>
            </p:nvSpPr>
            <p:spPr>
              <a:xfrm>
                <a:off x="4209480" y="2400120"/>
                <a:ext cx="207720" cy="117000"/>
              </a:xfrm>
              <a:custGeom>
                <a:avLst/>
                <a:gdLst/>
                <a:ahLst/>
                <a:cxnLst/>
                <a:rect l="l" t="t" r="r" b="b"/>
                <a:pathLst>
                  <a:path w="7071" h="3959" fill="none" extrusionOk="0">
                    <a:moveTo>
                      <a:pt x="7070" y="1"/>
                    </a:moveTo>
                    <a:cubicBezTo>
                      <a:pt x="7070" y="1"/>
                      <a:pt x="2802" y="3959"/>
                      <a:pt x="1"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58"/>
              <p:cNvSpPr/>
              <p:nvPr/>
            </p:nvSpPr>
            <p:spPr>
              <a:xfrm>
                <a:off x="4417200" y="2611800"/>
                <a:ext cx="207720" cy="103320"/>
              </a:xfrm>
              <a:custGeom>
                <a:avLst/>
                <a:gdLst/>
                <a:ahLst/>
                <a:cxnLst/>
                <a:rect l="l" t="t" r="r" b="b"/>
                <a:pathLst>
                  <a:path w="7078" h="3489" fill="none" extrusionOk="0">
                    <a:moveTo>
                      <a:pt x="0" y="1125"/>
                    </a:moveTo>
                    <a:cubicBezTo>
                      <a:pt x="0" y="1125"/>
                      <a:pt x="4411" y="1"/>
                      <a:pt x="7077" y="3488"/>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58"/>
              <p:cNvSpPr/>
              <p:nvPr/>
            </p:nvSpPr>
            <p:spPr>
              <a:xfrm>
                <a:off x="4687920" y="2169000"/>
                <a:ext cx="271080" cy="345240"/>
              </a:xfrm>
              <a:custGeom>
                <a:avLst/>
                <a:gdLst/>
                <a:ahLst/>
                <a:cxnLst/>
                <a:rect l="l" t="t" r="r" b="b"/>
                <a:pathLst>
                  <a:path w="9230" h="11642" fill="none" extrusionOk="0">
                    <a:moveTo>
                      <a:pt x="0" y="1"/>
                    </a:moveTo>
                    <a:cubicBezTo>
                      <a:pt x="0" y="1"/>
                      <a:pt x="9229" y="570"/>
                      <a:pt x="6647" y="11641"/>
                    </a:cubicBezTo>
                  </a:path>
                </a:pathLst>
              </a:custGeom>
              <a:noFill/>
              <a:ln w="9525" cap="flat" cmpd="sng">
                <a:solidFill>
                  <a:srgbClr val="40566D"/>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58"/>
              <p:cNvSpPr/>
              <p:nvPr/>
            </p:nvSpPr>
            <p:spPr>
              <a:xfrm>
                <a:off x="4688640" y="1965960"/>
                <a:ext cx="176760" cy="168120"/>
              </a:xfrm>
              <a:custGeom>
                <a:avLst/>
                <a:gdLst/>
                <a:ahLst/>
                <a:cxnLst/>
                <a:rect l="l" t="t" r="r" b="b"/>
                <a:pathLst>
                  <a:path w="6023" h="5680" fill="none" extrusionOk="0">
                    <a:moveTo>
                      <a:pt x="6023" y="1795"/>
                    </a:moveTo>
                    <a:cubicBezTo>
                      <a:pt x="6023" y="1795"/>
                      <a:pt x="0" y="0"/>
                      <a:pt x="0" y="5680"/>
                    </a:cubicBezTo>
                  </a:path>
                </a:pathLst>
              </a:custGeom>
              <a:noFill/>
              <a:ln w="9525" cap="flat" cmpd="sng">
                <a:solidFill>
                  <a:srgbClr val="40566D"/>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58"/>
              <p:cNvSpPr/>
              <p:nvPr/>
            </p:nvSpPr>
            <p:spPr>
              <a:xfrm>
                <a:off x="4984920" y="1991880"/>
                <a:ext cx="57600" cy="142200"/>
              </a:xfrm>
              <a:custGeom>
                <a:avLst/>
                <a:gdLst/>
                <a:ahLst/>
                <a:cxnLst/>
                <a:rect l="l" t="t" r="r" b="b"/>
                <a:pathLst>
                  <a:path w="1975" h="4809" fill="none" extrusionOk="0">
                    <a:moveTo>
                      <a:pt x="1975" y="1"/>
                    </a:moveTo>
                    <a:cubicBezTo>
                      <a:pt x="1975" y="1"/>
                      <a:pt x="1975" y="2730"/>
                      <a:pt x="1" y="4809"/>
                    </a:cubicBezTo>
                  </a:path>
                </a:pathLst>
              </a:custGeom>
              <a:noFill/>
              <a:ln w="9525" cap="flat" cmpd="sng">
                <a:solidFill>
                  <a:srgbClr val="40566D"/>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58"/>
              <p:cNvSpPr/>
              <p:nvPr/>
            </p:nvSpPr>
            <p:spPr>
              <a:xfrm>
                <a:off x="5013720" y="2545200"/>
                <a:ext cx="182160" cy="340200"/>
              </a:xfrm>
              <a:custGeom>
                <a:avLst/>
                <a:gdLst/>
                <a:ahLst/>
                <a:cxnLst/>
                <a:rect l="l" t="t" r="r" b="b"/>
                <a:pathLst>
                  <a:path w="6203" h="11474" fill="none" extrusionOk="0">
                    <a:moveTo>
                      <a:pt x="6181" y="11474"/>
                    </a:moveTo>
                    <a:cubicBezTo>
                      <a:pt x="6181" y="11474"/>
                      <a:pt x="6202" y="5735"/>
                      <a:pt x="1767" y="6297"/>
                    </a:cubicBezTo>
                    <a:cubicBezTo>
                      <a:pt x="1767" y="6297"/>
                      <a:pt x="4068" y="3149"/>
                      <a:pt x="1" y="1"/>
                    </a:cubicBezTo>
                  </a:path>
                </a:pathLst>
              </a:custGeom>
              <a:noFill/>
              <a:ln w="9525" cap="flat" cmpd="sng">
                <a:solidFill>
                  <a:srgbClr val="40566D"/>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58"/>
              <p:cNvSpPr/>
              <p:nvPr/>
            </p:nvSpPr>
            <p:spPr>
              <a:xfrm>
                <a:off x="5015160" y="2885400"/>
                <a:ext cx="80280" cy="211680"/>
              </a:xfrm>
              <a:custGeom>
                <a:avLst/>
                <a:gdLst/>
                <a:ahLst/>
                <a:cxnLst/>
                <a:rect l="l" t="t" r="r" b="b"/>
                <a:pathLst>
                  <a:path w="2748" h="7151" fill="none" extrusionOk="0">
                    <a:moveTo>
                      <a:pt x="0" y="1"/>
                    </a:moveTo>
                    <a:cubicBezTo>
                      <a:pt x="0" y="1"/>
                      <a:pt x="2747" y="2963"/>
                      <a:pt x="942" y="7151"/>
                    </a:cubicBezTo>
                  </a:path>
                </a:pathLst>
              </a:custGeom>
              <a:noFill/>
              <a:ln w="9525" cap="flat" cmpd="sng">
                <a:solidFill>
                  <a:srgbClr val="40566D"/>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58"/>
              <p:cNvSpPr/>
              <p:nvPr/>
            </p:nvSpPr>
            <p:spPr>
              <a:xfrm>
                <a:off x="4688640" y="2870280"/>
                <a:ext cx="235080" cy="142200"/>
              </a:xfrm>
              <a:custGeom>
                <a:avLst/>
                <a:gdLst/>
                <a:ahLst/>
                <a:cxnLst/>
                <a:rect l="l" t="t" r="r" b="b"/>
                <a:pathLst>
                  <a:path w="8004" h="4802" fill="none" extrusionOk="0">
                    <a:moveTo>
                      <a:pt x="0" y="512"/>
                    </a:moveTo>
                    <a:cubicBezTo>
                      <a:pt x="4217" y="1"/>
                      <a:pt x="6023" y="4087"/>
                      <a:pt x="6023" y="4087"/>
                    </a:cubicBezTo>
                    <a:cubicBezTo>
                      <a:pt x="6023" y="4087"/>
                      <a:pt x="7143" y="3598"/>
                      <a:pt x="8004" y="4802"/>
                    </a:cubicBezTo>
                  </a:path>
                </a:pathLst>
              </a:custGeom>
              <a:noFill/>
              <a:ln w="9525" cap="flat" cmpd="sng">
                <a:solidFill>
                  <a:srgbClr val="40566D"/>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58"/>
              <p:cNvSpPr/>
              <p:nvPr/>
            </p:nvSpPr>
            <p:spPr>
              <a:xfrm>
                <a:off x="4896720" y="2400120"/>
                <a:ext cx="207720" cy="117000"/>
              </a:xfrm>
              <a:custGeom>
                <a:avLst/>
                <a:gdLst/>
                <a:ahLst/>
                <a:cxnLst/>
                <a:rect l="l" t="t" r="r" b="b"/>
                <a:pathLst>
                  <a:path w="7071" h="3959" fill="none" extrusionOk="0">
                    <a:moveTo>
                      <a:pt x="1" y="1"/>
                    </a:moveTo>
                    <a:cubicBezTo>
                      <a:pt x="1" y="1"/>
                      <a:pt x="4265" y="3959"/>
                      <a:pt x="7070" y="1"/>
                    </a:cubicBezTo>
                  </a:path>
                </a:pathLst>
              </a:custGeom>
              <a:noFill/>
              <a:ln w="9525" cap="flat" cmpd="sng">
                <a:solidFill>
                  <a:srgbClr val="40566D"/>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58"/>
              <p:cNvSpPr/>
              <p:nvPr/>
            </p:nvSpPr>
            <p:spPr>
              <a:xfrm>
                <a:off x="4688640" y="2611800"/>
                <a:ext cx="207720" cy="103320"/>
              </a:xfrm>
              <a:custGeom>
                <a:avLst/>
                <a:gdLst/>
                <a:ahLst/>
                <a:cxnLst/>
                <a:rect l="l" t="t" r="r" b="b"/>
                <a:pathLst>
                  <a:path w="7081" h="3489" fill="none" extrusionOk="0">
                    <a:moveTo>
                      <a:pt x="7081" y="1125"/>
                    </a:moveTo>
                    <a:cubicBezTo>
                      <a:pt x="7081" y="1125"/>
                      <a:pt x="2670" y="1"/>
                      <a:pt x="0" y="3488"/>
                    </a:cubicBezTo>
                  </a:path>
                </a:pathLst>
              </a:custGeom>
              <a:noFill/>
              <a:ln w="9525" cap="flat" cmpd="sng">
                <a:solidFill>
                  <a:srgbClr val="40566D"/>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58"/>
              <p:cNvSpPr/>
              <p:nvPr/>
            </p:nvSpPr>
            <p:spPr>
              <a:xfrm>
                <a:off x="4924080" y="2185920"/>
                <a:ext cx="345960" cy="101520"/>
              </a:xfrm>
              <a:custGeom>
                <a:avLst/>
                <a:gdLst/>
                <a:ahLst/>
                <a:cxnLst/>
                <a:rect l="l" t="t" r="r" b="b"/>
                <a:pathLst>
                  <a:path w="11780" h="3433" fill="none" extrusionOk="0">
                    <a:moveTo>
                      <a:pt x="11780" y="2663"/>
                    </a:moveTo>
                    <a:cubicBezTo>
                      <a:pt x="8420" y="0"/>
                      <a:pt x="5162" y="3433"/>
                      <a:pt x="5162" y="3433"/>
                    </a:cubicBezTo>
                    <a:cubicBezTo>
                      <a:pt x="5162" y="3433"/>
                      <a:pt x="4473" y="387"/>
                      <a:pt x="1" y="1653"/>
                    </a:cubicBezTo>
                  </a:path>
                </a:pathLst>
              </a:custGeom>
              <a:noFill/>
              <a:ln w="9525" cap="flat" cmpd="sng">
                <a:solidFill>
                  <a:srgbClr val="40566D"/>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58"/>
              <p:cNvSpPr/>
              <p:nvPr/>
            </p:nvSpPr>
            <p:spPr>
              <a:xfrm>
                <a:off x="4693320" y="1759320"/>
                <a:ext cx="660960" cy="1509840"/>
              </a:xfrm>
              <a:custGeom>
                <a:avLst/>
                <a:gdLst/>
                <a:ahLst/>
                <a:cxnLst/>
                <a:rect l="l" t="t" r="r" b="b"/>
                <a:pathLst>
                  <a:path w="22483" h="50901" fill="none" extrusionOk="0">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w="9525" cap="flat" cmpd="sng">
                <a:solidFill>
                  <a:srgbClr val="40566D"/>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5" name="Google Shape;1265;p158"/>
            <p:cNvSpPr/>
            <p:nvPr/>
          </p:nvSpPr>
          <p:spPr>
            <a:xfrm>
              <a:off x="8286120" y="4213440"/>
              <a:ext cx="163440" cy="158400"/>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58"/>
            <p:cNvSpPr/>
            <p:nvPr/>
          </p:nvSpPr>
          <p:spPr>
            <a:xfrm>
              <a:off x="5202360" y="3118320"/>
              <a:ext cx="163080" cy="158400"/>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58"/>
            <p:cNvSpPr/>
            <p:nvPr/>
          </p:nvSpPr>
          <p:spPr>
            <a:xfrm>
              <a:off x="3107520" y="2430000"/>
              <a:ext cx="163080" cy="158400"/>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58"/>
            <p:cNvSpPr/>
            <p:nvPr/>
          </p:nvSpPr>
          <p:spPr>
            <a:xfrm>
              <a:off x="457200" y="3098160"/>
              <a:ext cx="163080" cy="158400"/>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58"/>
            <p:cNvSpPr/>
            <p:nvPr/>
          </p:nvSpPr>
          <p:spPr>
            <a:xfrm>
              <a:off x="457200" y="1771560"/>
              <a:ext cx="163080" cy="158400"/>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58"/>
            <p:cNvSpPr/>
            <p:nvPr/>
          </p:nvSpPr>
          <p:spPr>
            <a:xfrm>
              <a:off x="6018480" y="2430000"/>
              <a:ext cx="163080" cy="158400"/>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58"/>
            <p:cNvSpPr/>
            <p:nvPr/>
          </p:nvSpPr>
          <p:spPr>
            <a:xfrm>
              <a:off x="827640" y="617400"/>
              <a:ext cx="156960" cy="158400"/>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58"/>
            <p:cNvSpPr/>
            <p:nvPr/>
          </p:nvSpPr>
          <p:spPr>
            <a:xfrm>
              <a:off x="3948840" y="1764720"/>
              <a:ext cx="163440" cy="158400"/>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58"/>
            <p:cNvSpPr/>
            <p:nvPr/>
          </p:nvSpPr>
          <p:spPr>
            <a:xfrm>
              <a:off x="3948840" y="3118320"/>
              <a:ext cx="163440" cy="158400"/>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58"/>
            <p:cNvSpPr/>
            <p:nvPr/>
          </p:nvSpPr>
          <p:spPr>
            <a:xfrm>
              <a:off x="827640" y="4213440"/>
              <a:ext cx="163080" cy="158400"/>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58"/>
            <p:cNvSpPr/>
            <p:nvPr/>
          </p:nvSpPr>
          <p:spPr>
            <a:xfrm>
              <a:off x="8286120" y="617400"/>
              <a:ext cx="163440" cy="158400"/>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58"/>
            <p:cNvSpPr/>
            <p:nvPr/>
          </p:nvSpPr>
          <p:spPr>
            <a:xfrm>
              <a:off x="5219640" y="1764720"/>
              <a:ext cx="163080" cy="158400"/>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58"/>
            <p:cNvSpPr/>
            <p:nvPr/>
          </p:nvSpPr>
          <p:spPr>
            <a:xfrm>
              <a:off x="8692920" y="1753920"/>
              <a:ext cx="163080" cy="158400"/>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58"/>
            <p:cNvSpPr/>
            <p:nvPr/>
          </p:nvSpPr>
          <p:spPr>
            <a:xfrm>
              <a:off x="8692920" y="3099240"/>
              <a:ext cx="163080" cy="158400"/>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9" name="Google Shape;1279;p158"/>
          <p:cNvSpPr/>
          <p:nvPr/>
        </p:nvSpPr>
        <p:spPr>
          <a:xfrm>
            <a:off x="1970565" y="439885"/>
            <a:ext cx="1591800" cy="51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rgbClr val="000000"/>
                </a:solidFill>
                <a:latin typeface="Arial"/>
                <a:ea typeface="Arial"/>
                <a:cs typeface="Arial"/>
                <a:sym typeface="Arial"/>
              </a:rPr>
              <a:t>Marwan Maher Mostafa said</a:t>
            </a:r>
            <a:endParaRPr sz="1200" b="0" i="0" u="none" strike="noStrike" cap="none">
              <a:solidFill>
                <a:schemeClr val="dk1"/>
              </a:solidFill>
              <a:latin typeface="Arial"/>
              <a:ea typeface="Arial"/>
              <a:cs typeface="Arial"/>
              <a:sym typeface="Arial"/>
            </a:endParaRPr>
          </a:p>
        </p:txBody>
      </p:sp>
      <p:sp>
        <p:nvSpPr>
          <p:cNvPr id="1280" name="Google Shape;1280;p158"/>
          <p:cNvSpPr/>
          <p:nvPr/>
        </p:nvSpPr>
        <p:spPr>
          <a:xfrm>
            <a:off x="1640160" y="1524600"/>
            <a:ext cx="1091160" cy="5173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Hassan Abo Elghet</a:t>
            </a:r>
            <a:endParaRPr sz="1400" b="0" i="0" u="none" strike="noStrike" cap="none">
              <a:solidFill>
                <a:schemeClr val="dk1"/>
              </a:solidFill>
              <a:latin typeface="Arial"/>
              <a:ea typeface="Arial"/>
              <a:cs typeface="Arial"/>
              <a:sym typeface="Arial"/>
            </a:endParaRPr>
          </a:p>
        </p:txBody>
      </p:sp>
      <p:sp>
        <p:nvSpPr>
          <p:cNvPr id="1281" name="Google Shape;1281;p158"/>
          <p:cNvSpPr/>
          <p:nvPr/>
        </p:nvSpPr>
        <p:spPr>
          <a:xfrm>
            <a:off x="4118040" y="587520"/>
            <a:ext cx="1091160" cy="63072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58"/>
          <p:cNvSpPr/>
          <p:nvPr/>
        </p:nvSpPr>
        <p:spPr>
          <a:xfrm>
            <a:off x="1551240" y="2820600"/>
            <a:ext cx="1851120" cy="7304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Mahmoud Abd-Elghani Hassan Abd-Elghani</a:t>
            </a:r>
            <a:endParaRPr sz="1400" b="0" i="0" u="none" strike="noStrike" cap="none">
              <a:solidFill>
                <a:schemeClr val="dk1"/>
              </a:solidFill>
              <a:latin typeface="Arial"/>
              <a:ea typeface="Arial"/>
              <a:cs typeface="Arial"/>
              <a:sym typeface="Arial"/>
            </a:endParaRPr>
          </a:p>
        </p:txBody>
      </p:sp>
      <p:sp>
        <p:nvSpPr>
          <p:cNvPr id="1283" name="Google Shape;1283;p158"/>
          <p:cNvSpPr/>
          <p:nvPr/>
        </p:nvSpPr>
        <p:spPr>
          <a:xfrm>
            <a:off x="2057040" y="3978360"/>
            <a:ext cx="1723680" cy="5173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Arwa Sayed elearosy mohamed</a:t>
            </a:r>
            <a:endParaRPr sz="1400" b="0" i="0" u="none" strike="noStrike" cap="none">
              <a:solidFill>
                <a:schemeClr val="dk1"/>
              </a:solidFill>
              <a:latin typeface="Arial"/>
              <a:ea typeface="Arial"/>
              <a:cs typeface="Arial"/>
              <a:sym typeface="Arial"/>
            </a:endParaRPr>
          </a:p>
        </p:txBody>
      </p:sp>
      <p:sp>
        <p:nvSpPr>
          <p:cNvPr id="1284" name="Google Shape;1284;p158"/>
          <p:cNvSpPr/>
          <p:nvPr/>
        </p:nvSpPr>
        <p:spPr>
          <a:xfrm>
            <a:off x="6182280" y="365760"/>
            <a:ext cx="1764720" cy="5173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Menna Allah Mahmoud Thabet</a:t>
            </a:r>
            <a:endParaRPr sz="1400" b="0" i="0" u="none" strike="noStrike" cap="none">
              <a:solidFill>
                <a:schemeClr val="dk1"/>
              </a:solidFill>
              <a:latin typeface="Arial"/>
              <a:ea typeface="Arial"/>
              <a:cs typeface="Arial"/>
              <a:sym typeface="Arial"/>
            </a:endParaRPr>
          </a:p>
        </p:txBody>
      </p:sp>
      <p:sp>
        <p:nvSpPr>
          <p:cNvPr id="1285" name="Google Shape;1285;p158"/>
          <p:cNvSpPr/>
          <p:nvPr/>
        </p:nvSpPr>
        <p:spPr>
          <a:xfrm>
            <a:off x="6658920" y="1666440"/>
            <a:ext cx="1287720" cy="5173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Nancy Saad Mohammed</a:t>
            </a:r>
            <a:endParaRPr sz="1400" b="0" i="0" u="none" strike="noStrike" cap="none">
              <a:solidFill>
                <a:schemeClr val="dk1"/>
              </a:solidFill>
              <a:latin typeface="Arial"/>
              <a:ea typeface="Arial"/>
              <a:cs typeface="Arial"/>
              <a:sym typeface="Arial"/>
            </a:endParaRPr>
          </a:p>
        </p:txBody>
      </p:sp>
      <p:sp>
        <p:nvSpPr>
          <p:cNvPr id="1286" name="Google Shape;1286;p158"/>
          <p:cNvSpPr/>
          <p:nvPr/>
        </p:nvSpPr>
        <p:spPr>
          <a:xfrm>
            <a:off x="6690600" y="2778840"/>
            <a:ext cx="1091160" cy="7304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Nada Hamada Salah</a:t>
            </a:r>
            <a:endParaRPr sz="1400" b="0" i="0" u="none" strike="noStrike" cap="none">
              <a:solidFill>
                <a:schemeClr val="dk1"/>
              </a:solidFill>
              <a:latin typeface="Arial"/>
              <a:ea typeface="Arial"/>
              <a:cs typeface="Arial"/>
              <a:sym typeface="Arial"/>
            </a:endParaRPr>
          </a:p>
        </p:txBody>
      </p:sp>
      <p:sp>
        <p:nvSpPr>
          <p:cNvPr id="1287" name="Google Shape;1287;p158"/>
          <p:cNvSpPr/>
          <p:nvPr/>
        </p:nvSpPr>
        <p:spPr>
          <a:xfrm>
            <a:off x="6113880" y="3917520"/>
            <a:ext cx="1091160" cy="63072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66"/>
        <p:cNvGrpSpPr/>
        <p:nvPr/>
      </p:nvGrpSpPr>
      <p:grpSpPr>
        <a:xfrm>
          <a:off x="0" y="0"/>
          <a:ext cx="0" cy="0"/>
          <a:chOff x="0" y="0"/>
          <a:chExt cx="0" cy="0"/>
        </a:xfrm>
      </p:grpSpPr>
      <p:sp>
        <p:nvSpPr>
          <p:cNvPr id="1667" name="Google Shape;1667;p174"/>
          <p:cNvSpPr txBox="1">
            <a:spLocks noGrp="1"/>
          </p:cNvSpPr>
          <p:nvPr>
            <p:ph type="title" idx="4294967295"/>
          </p:nvPr>
        </p:nvSpPr>
        <p:spPr>
          <a:xfrm>
            <a:off x="720000" y="1025640"/>
            <a:ext cx="1702080" cy="99324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C0A9E"/>
              </a:buClr>
              <a:buSzPts val="6200"/>
              <a:buFont typeface="Poppins"/>
              <a:buNone/>
            </a:pPr>
            <a:r>
              <a:rPr lang="en-US" sz="6200" b="1" i="0" u="none" strike="noStrike" cap="none">
                <a:solidFill>
                  <a:srgbClr val="0C0A9E"/>
                </a:solidFill>
                <a:latin typeface="Poppins"/>
                <a:ea typeface="Poppins"/>
                <a:cs typeface="Poppins"/>
                <a:sym typeface="Poppins"/>
              </a:rPr>
              <a:t>04</a:t>
            </a:r>
            <a:endParaRPr sz="6200" b="0" i="0" u="none" strike="noStrike" cap="none">
              <a:solidFill>
                <a:srgbClr val="000000"/>
              </a:solidFill>
              <a:latin typeface="Arial"/>
              <a:ea typeface="Arial"/>
              <a:cs typeface="Arial"/>
              <a:sym typeface="Arial"/>
            </a:endParaRPr>
          </a:p>
        </p:txBody>
      </p:sp>
      <p:grpSp>
        <p:nvGrpSpPr>
          <p:cNvPr id="1668" name="Google Shape;1668;p174"/>
          <p:cNvGrpSpPr/>
          <p:nvPr/>
        </p:nvGrpSpPr>
        <p:grpSpPr>
          <a:xfrm>
            <a:off x="-374400" y="3354480"/>
            <a:ext cx="3922200" cy="2969640"/>
            <a:chOff x="-374400" y="3354480"/>
            <a:chExt cx="3922200" cy="2969640"/>
          </a:xfrm>
        </p:grpSpPr>
        <p:pic>
          <p:nvPicPr>
            <p:cNvPr id="1669" name="Google Shape;1669;p174"/>
            <p:cNvPicPr preferRelativeResize="0"/>
            <p:nvPr/>
          </p:nvPicPr>
          <p:blipFill rotWithShape="1">
            <a:blip r:embed="rId3">
              <a:alphaModFix/>
            </a:blip>
            <a:srcRect l="16959" t="24713" r="7121" b="26173"/>
            <a:stretch/>
          </p:blipFill>
          <p:spPr>
            <a:xfrm>
              <a:off x="-374400" y="3354480"/>
              <a:ext cx="3890880" cy="2969640"/>
            </a:xfrm>
            <a:prstGeom prst="rect">
              <a:avLst/>
            </a:prstGeom>
            <a:noFill/>
            <a:ln>
              <a:noFill/>
            </a:ln>
          </p:spPr>
        </p:pic>
        <p:grpSp>
          <p:nvGrpSpPr>
            <p:cNvPr id="1670" name="Google Shape;1670;p174"/>
            <p:cNvGrpSpPr/>
            <p:nvPr/>
          </p:nvGrpSpPr>
          <p:grpSpPr>
            <a:xfrm>
              <a:off x="1853640" y="4445640"/>
              <a:ext cx="1694160" cy="1359720"/>
              <a:chOff x="1853640" y="4445640"/>
              <a:chExt cx="1694160" cy="1359720"/>
            </a:xfrm>
          </p:grpSpPr>
          <p:sp>
            <p:nvSpPr>
              <p:cNvPr id="1671" name="Google Shape;1671;p174"/>
              <p:cNvSpPr/>
              <p:nvPr/>
            </p:nvSpPr>
            <p:spPr>
              <a:xfrm>
                <a:off x="2287440" y="4713840"/>
                <a:ext cx="1260360" cy="109152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rgbClr val="FFFFFF">
                      <a:alpha val="0"/>
                    </a:srgbClr>
                  </a:gs>
                  <a:gs pos="100000">
                    <a:srgbClr val="0C0A9E">
                      <a:alpha val="49803"/>
                    </a:srgbClr>
                  </a:gs>
                </a:gsLst>
                <a:lin ang="2700000" scaled="0"/>
              </a:gradFill>
              <a:ln>
                <a:noFill/>
              </a:ln>
            </p:spPr>
            <p:txBody>
              <a:bodyPr/>
              <a:lstStyle/>
              <a:p>
                <a:endParaRPr lang="en-US"/>
              </a:p>
            </p:txBody>
          </p:sp>
          <p:sp>
            <p:nvSpPr>
              <p:cNvPr id="1672" name="Google Shape;1672;p174"/>
              <p:cNvSpPr/>
              <p:nvPr/>
            </p:nvSpPr>
            <p:spPr>
              <a:xfrm>
                <a:off x="2264040" y="4445640"/>
                <a:ext cx="900360" cy="77976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rgbClr val="FFFFFF">
                      <a:alpha val="0"/>
                    </a:srgbClr>
                  </a:gs>
                  <a:gs pos="100000">
                    <a:srgbClr val="0C0A9E">
                      <a:alpha val="49803"/>
                    </a:srgbClr>
                  </a:gs>
                </a:gsLst>
                <a:lin ang="2700000" scaled="0"/>
              </a:gradFill>
              <a:ln>
                <a:noFill/>
              </a:ln>
            </p:spPr>
            <p:txBody>
              <a:bodyPr/>
              <a:lstStyle/>
              <a:p>
                <a:endParaRPr lang="en-US"/>
              </a:p>
            </p:txBody>
          </p:sp>
          <p:sp>
            <p:nvSpPr>
              <p:cNvPr id="1673" name="Google Shape;1673;p174"/>
              <p:cNvSpPr/>
              <p:nvPr/>
            </p:nvSpPr>
            <p:spPr>
              <a:xfrm>
                <a:off x="1853640" y="4713840"/>
                <a:ext cx="900360" cy="77976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rgbClr val="FFFFFF">
                      <a:alpha val="0"/>
                    </a:srgbClr>
                  </a:gs>
                  <a:gs pos="100000">
                    <a:srgbClr val="0C0A9E">
                      <a:alpha val="49803"/>
                    </a:srgbClr>
                  </a:gs>
                </a:gsLst>
                <a:lin ang="2700000" scaled="0"/>
              </a:gradFill>
              <a:ln>
                <a:noFill/>
              </a:ln>
            </p:spPr>
            <p:txBody>
              <a:bodyPr/>
              <a:lstStyle/>
              <a:p>
                <a:endParaRPr lang="en-US"/>
              </a:p>
            </p:txBody>
          </p:sp>
        </p:grpSp>
      </p:grpSp>
      <p:sp>
        <p:nvSpPr>
          <p:cNvPr id="1674" name="Google Shape;1674;p174"/>
          <p:cNvSpPr txBox="1">
            <a:spLocks noGrp="1"/>
          </p:cNvSpPr>
          <p:nvPr>
            <p:ph type="title" idx="4294967295"/>
          </p:nvPr>
        </p:nvSpPr>
        <p:spPr>
          <a:xfrm>
            <a:off x="887400" y="2080440"/>
            <a:ext cx="6973200" cy="84132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C0A9E"/>
              </a:buClr>
              <a:buSzPts val="4000"/>
              <a:buFont typeface="IBM Plex Mono"/>
              <a:buNone/>
            </a:pPr>
            <a:r>
              <a:rPr lang="en-US" sz="4000" b="1" i="0" u="none" strike="noStrike" cap="none">
                <a:solidFill>
                  <a:srgbClr val="0C0A9E"/>
                </a:solidFill>
                <a:latin typeface="IBM Plex Mono"/>
                <a:ea typeface="IBM Plex Mono"/>
                <a:cs typeface="IBM Plex Mono"/>
                <a:sym typeface="IBM Plex Mono"/>
              </a:rPr>
              <a:t>Software Requirements</a:t>
            </a:r>
            <a:endParaRPr sz="4000" b="0" i="0" u="none" strike="noStrike" cap="none">
              <a:solidFill>
                <a:srgbClr val="000000"/>
              </a:solidFill>
              <a:latin typeface="Arial"/>
              <a:ea typeface="Arial"/>
              <a:cs typeface="Arial"/>
              <a:sym typeface="Arial"/>
            </a:endParaRPr>
          </a:p>
        </p:txBody>
      </p:sp>
      <p:grpSp>
        <p:nvGrpSpPr>
          <p:cNvPr id="1675" name="Google Shape;1675;p174"/>
          <p:cNvGrpSpPr/>
          <p:nvPr/>
        </p:nvGrpSpPr>
        <p:grpSpPr>
          <a:xfrm>
            <a:off x="6466320" y="-1522440"/>
            <a:ext cx="4267800" cy="6665400"/>
            <a:chOff x="6466320" y="-1522440"/>
            <a:chExt cx="4267800" cy="6665400"/>
          </a:xfrm>
        </p:grpSpPr>
        <p:sp>
          <p:nvSpPr>
            <p:cNvPr id="1676" name="Google Shape;1676;p174"/>
            <p:cNvSpPr/>
            <p:nvPr/>
          </p:nvSpPr>
          <p:spPr>
            <a:xfrm>
              <a:off x="6706440" y="-118080"/>
              <a:ext cx="4006080" cy="4748760"/>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rgbClr val="0C0A9E"/>
                </a:gs>
                <a:gs pos="100000">
                  <a:srgbClr val="FFFFFF">
                    <a:alpha val="0"/>
                  </a:srgbClr>
                </a:gs>
              </a:gsLst>
              <a:lin ang="5400000" scaled="0"/>
            </a:gradFill>
            <a:ln>
              <a:noFill/>
            </a:ln>
          </p:spPr>
          <p:txBody>
            <a:bodyPr/>
            <a:lstStyle/>
            <a:p>
              <a:endParaRPr lang="en-US"/>
            </a:p>
          </p:txBody>
        </p:sp>
        <p:sp>
          <p:nvSpPr>
            <p:cNvPr id="1677" name="Google Shape;1677;p174"/>
            <p:cNvSpPr/>
            <p:nvPr/>
          </p:nvSpPr>
          <p:spPr>
            <a:xfrm>
              <a:off x="7049520" y="-140040"/>
              <a:ext cx="2925000" cy="3057480"/>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rgbClr val="0C0A9E"/>
                </a:gs>
                <a:gs pos="100000">
                  <a:srgbClr val="FFFFFF">
                    <a:alpha val="0"/>
                  </a:srgbClr>
                </a:gs>
              </a:gsLst>
              <a:lin ang="5400000" scaled="0"/>
            </a:gradFill>
            <a:ln>
              <a:noFill/>
            </a:ln>
          </p:spPr>
          <p:txBody>
            <a:bodyPr/>
            <a:lstStyle/>
            <a:p>
              <a:endParaRPr lang="en-US"/>
            </a:p>
          </p:txBody>
        </p:sp>
        <p:sp>
          <p:nvSpPr>
            <p:cNvPr id="1678" name="Google Shape;1678;p174"/>
            <p:cNvSpPr/>
            <p:nvPr/>
          </p:nvSpPr>
          <p:spPr>
            <a:xfrm>
              <a:off x="7581240" y="24120"/>
              <a:ext cx="3152880" cy="5118840"/>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F5F8FF"/>
                </a:gs>
                <a:gs pos="22000">
                  <a:srgbClr val="F5F8FF"/>
                </a:gs>
                <a:gs pos="100000">
                  <a:srgbClr val="EB9109"/>
                </a:gs>
              </a:gsLst>
              <a:lin ang="108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74"/>
            <p:cNvSpPr/>
            <p:nvPr/>
          </p:nvSpPr>
          <p:spPr>
            <a:xfrm>
              <a:off x="7214040" y="401040"/>
              <a:ext cx="1860120" cy="4595040"/>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5882"/>
                  </a:srgbClr>
                </a:gs>
                <a:gs pos="100000">
                  <a:srgbClr val="FFFFFF">
                    <a:alpha val="0"/>
                  </a:srgbClr>
                </a:gs>
              </a:gsLst>
              <a:lin ang="108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74"/>
            <p:cNvSpPr/>
            <p:nvPr/>
          </p:nvSpPr>
          <p:spPr>
            <a:xfrm>
              <a:off x="6912000" y="399960"/>
              <a:ext cx="1860120" cy="4595040"/>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0C0A9E"/>
                </a:gs>
                <a:gs pos="100000">
                  <a:srgbClr val="FFFFFF">
                    <a:alpha val="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81" name="Google Shape;1681;p174"/>
            <p:cNvPicPr preferRelativeResize="0"/>
            <p:nvPr/>
          </p:nvPicPr>
          <p:blipFill rotWithShape="1">
            <a:blip r:embed="rId3">
              <a:alphaModFix/>
            </a:blip>
            <a:srcRect l="16959" t="24713" r="7121" b="26173"/>
            <a:stretch/>
          </p:blipFill>
          <p:spPr>
            <a:xfrm>
              <a:off x="6466320" y="-1522440"/>
              <a:ext cx="4198320" cy="3204000"/>
            </a:xfrm>
            <a:prstGeom prst="rect">
              <a:avLst/>
            </a:prstGeom>
            <a:noFill/>
            <a:ln>
              <a:noFill/>
            </a:ln>
          </p:spPr>
        </p:pic>
        <p:grpSp>
          <p:nvGrpSpPr>
            <p:cNvPr id="1682" name="Google Shape;1682;p174"/>
            <p:cNvGrpSpPr/>
            <p:nvPr/>
          </p:nvGrpSpPr>
          <p:grpSpPr>
            <a:xfrm>
              <a:off x="8211960" y="4033080"/>
              <a:ext cx="708120" cy="707760"/>
              <a:chOff x="8211960" y="4033080"/>
              <a:chExt cx="708120" cy="707760"/>
            </a:xfrm>
          </p:grpSpPr>
          <p:sp>
            <p:nvSpPr>
              <p:cNvPr id="1683" name="Google Shape;1683;p174"/>
              <p:cNvSpPr/>
              <p:nvPr/>
            </p:nvSpPr>
            <p:spPr>
              <a:xfrm rot="5400000">
                <a:off x="8670600" y="4033080"/>
                <a:ext cx="249480" cy="24948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684" name="Google Shape;1684;p174"/>
              <p:cNvSpPr/>
              <p:nvPr/>
            </p:nvSpPr>
            <p:spPr>
              <a:xfrm rot="5400000">
                <a:off x="8594280" y="4109400"/>
                <a:ext cx="249480" cy="249480"/>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685" name="Google Shape;1685;p174"/>
              <p:cNvSpPr/>
              <p:nvPr/>
            </p:nvSpPr>
            <p:spPr>
              <a:xfrm rot="5400000">
                <a:off x="8517600" y="4185720"/>
                <a:ext cx="249480" cy="24948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686" name="Google Shape;1686;p174"/>
              <p:cNvSpPr/>
              <p:nvPr/>
            </p:nvSpPr>
            <p:spPr>
              <a:xfrm rot="5400000">
                <a:off x="8441280" y="4262040"/>
                <a:ext cx="249480" cy="249120"/>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687" name="Google Shape;1687;p174"/>
              <p:cNvSpPr/>
              <p:nvPr/>
            </p:nvSpPr>
            <p:spPr>
              <a:xfrm rot="5400000">
                <a:off x="8364600" y="4338720"/>
                <a:ext cx="249480" cy="24948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688" name="Google Shape;1688;p174"/>
              <p:cNvSpPr/>
              <p:nvPr/>
            </p:nvSpPr>
            <p:spPr>
              <a:xfrm rot="5400000">
                <a:off x="8288280" y="4415760"/>
                <a:ext cx="249120" cy="249120"/>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689" name="Google Shape;1689;p174"/>
              <p:cNvSpPr/>
              <p:nvPr/>
            </p:nvSpPr>
            <p:spPr>
              <a:xfrm rot="5400000">
                <a:off x="8211960" y="4491360"/>
                <a:ext cx="249480" cy="24948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grpSp>
        <p:grpSp>
          <p:nvGrpSpPr>
            <p:cNvPr id="1690" name="Google Shape;1690;p174"/>
            <p:cNvGrpSpPr/>
            <p:nvPr/>
          </p:nvGrpSpPr>
          <p:grpSpPr>
            <a:xfrm>
              <a:off x="8978400" y="3133080"/>
              <a:ext cx="457560" cy="457560"/>
              <a:chOff x="8978400" y="3133080"/>
              <a:chExt cx="457560" cy="457560"/>
            </a:xfrm>
          </p:grpSpPr>
          <p:sp>
            <p:nvSpPr>
              <p:cNvPr id="1691" name="Google Shape;1691;p174"/>
              <p:cNvSpPr/>
              <p:nvPr/>
            </p:nvSpPr>
            <p:spPr>
              <a:xfrm rot="5400000">
                <a:off x="9274680" y="3133080"/>
                <a:ext cx="161280" cy="16128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692" name="Google Shape;1692;p174"/>
              <p:cNvSpPr/>
              <p:nvPr/>
            </p:nvSpPr>
            <p:spPr>
              <a:xfrm rot="5400000">
                <a:off x="9225360" y="3182400"/>
                <a:ext cx="161280" cy="161280"/>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693" name="Google Shape;1693;p174"/>
              <p:cNvSpPr/>
              <p:nvPr/>
            </p:nvSpPr>
            <p:spPr>
              <a:xfrm rot="5400000">
                <a:off x="9176040" y="3231720"/>
                <a:ext cx="161280" cy="16128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694" name="Google Shape;1694;p174"/>
              <p:cNvSpPr/>
              <p:nvPr/>
            </p:nvSpPr>
            <p:spPr>
              <a:xfrm rot="5400000">
                <a:off x="9126360" y="3281040"/>
                <a:ext cx="161280" cy="160920"/>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695" name="Google Shape;1695;p174"/>
              <p:cNvSpPr/>
              <p:nvPr/>
            </p:nvSpPr>
            <p:spPr>
              <a:xfrm rot="5400000">
                <a:off x="9077040" y="3330360"/>
                <a:ext cx="161280" cy="16128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696" name="Google Shape;1696;p174"/>
              <p:cNvSpPr/>
              <p:nvPr/>
            </p:nvSpPr>
            <p:spPr>
              <a:xfrm rot="5400000">
                <a:off x="9027720" y="3380040"/>
                <a:ext cx="160920" cy="160920"/>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697" name="Google Shape;1697;p174"/>
              <p:cNvSpPr/>
              <p:nvPr/>
            </p:nvSpPr>
            <p:spPr>
              <a:xfrm rot="5400000">
                <a:off x="8978400" y="3429360"/>
                <a:ext cx="161280" cy="16128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grpSp>
        <p:grpSp>
          <p:nvGrpSpPr>
            <p:cNvPr id="1698" name="Google Shape;1698;p174"/>
            <p:cNvGrpSpPr/>
            <p:nvPr/>
          </p:nvGrpSpPr>
          <p:grpSpPr>
            <a:xfrm>
              <a:off x="8125560" y="318240"/>
              <a:ext cx="207720" cy="207720"/>
              <a:chOff x="8125560" y="318240"/>
              <a:chExt cx="207720" cy="207720"/>
            </a:xfrm>
          </p:grpSpPr>
          <p:sp>
            <p:nvSpPr>
              <p:cNvPr id="1699" name="Google Shape;1699;p174"/>
              <p:cNvSpPr/>
              <p:nvPr/>
            </p:nvSpPr>
            <p:spPr>
              <a:xfrm>
                <a:off x="8125560" y="318240"/>
                <a:ext cx="207720" cy="207720"/>
              </a:xfrm>
              <a:prstGeom prst="ellipse">
                <a:avLst/>
              </a:prstGeom>
              <a:noFill/>
              <a:ln w="9525" cap="flat" cmpd="sng">
                <a:solidFill>
                  <a:srgbClr val="820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74"/>
              <p:cNvSpPr/>
              <p:nvPr/>
            </p:nvSpPr>
            <p:spPr>
              <a:xfrm>
                <a:off x="8155080" y="347400"/>
                <a:ext cx="149040" cy="149040"/>
              </a:xfrm>
              <a:prstGeom prst="ellipse">
                <a:avLst/>
              </a:prstGeom>
              <a:gradFill>
                <a:gsLst>
                  <a:gs pos="0">
                    <a:srgbClr val="9900FF">
                      <a:alpha val="4588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1" name="Google Shape;1701;p174"/>
            <p:cNvGrpSpPr/>
            <p:nvPr/>
          </p:nvGrpSpPr>
          <p:grpSpPr>
            <a:xfrm>
              <a:off x="7533000" y="2246400"/>
              <a:ext cx="207720" cy="207720"/>
              <a:chOff x="7533000" y="2246400"/>
              <a:chExt cx="207720" cy="207720"/>
            </a:xfrm>
          </p:grpSpPr>
          <p:sp>
            <p:nvSpPr>
              <p:cNvPr id="1702" name="Google Shape;1702;p174"/>
              <p:cNvSpPr/>
              <p:nvPr/>
            </p:nvSpPr>
            <p:spPr>
              <a:xfrm>
                <a:off x="7533000" y="2246400"/>
                <a:ext cx="207720" cy="207720"/>
              </a:xfrm>
              <a:prstGeom prst="ellipse">
                <a:avLst/>
              </a:prstGeom>
              <a:noFill/>
              <a:ln w="9525" cap="flat" cmpd="sng">
                <a:solidFill>
                  <a:srgbClr val="820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74"/>
              <p:cNvSpPr/>
              <p:nvPr/>
            </p:nvSpPr>
            <p:spPr>
              <a:xfrm>
                <a:off x="7562520" y="2275560"/>
                <a:ext cx="149040" cy="149040"/>
              </a:xfrm>
              <a:prstGeom prst="ellipse">
                <a:avLst/>
              </a:prstGeom>
              <a:gradFill>
                <a:gsLst>
                  <a:gs pos="0">
                    <a:srgbClr val="9900FF">
                      <a:alpha val="4588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4" name="Google Shape;1704;p174"/>
            <p:cNvSpPr/>
            <p:nvPr/>
          </p:nvSpPr>
          <p:spPr>
            <a:xfrm>
              <a:off x="7433280" y="3942720"/>
              <a:ext cx="147600" cy="147600"/>
            </a:xfrm>
            <a:prstGeom prst="ellipse">
              <a:avLst/>
            </a:prstGeom>
            <a:gradFill>
              <a:gsLst>
                <a:gs pos="0">
                  <a:srgbClr val="0C0A9E"/>
                </a:gs>
                <a:gs pos="100000">
                  <a:srgbClr val="FFFFFF">
                    <a:alpha val="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5" name="Google Shape;1705;p174"/>
          <p:cNvGrpSpPr/>
          <p:nvPr/>
        </p:nvGrpSpPr>
        <p:grpSpPr>
          <a:xfrm>
            <a:off x="795960" y="3019680"/>
            <a:ext cx="4559040" cy="133920"/>
            <a:chOff x="795960" y="3019680"/>
            <a:chExt cx="4559040" cy="133920"/>
          </a:xfrm>
        </p:grpSpPr>
        <p:sp>
          <p:nvSpPr>
            <p:cNvPr id="1706" name="Google Shape;1706;p174"/>
            <p:cNvSpPr/>
            <p:nvPr/>
          </p:nvSpPr>
          <p:spPr>
            <a:xfrm>
              <a:off x="5221080" y="3019680"/>
              <a:ext cx="133920" cy="133920"/>
            </a:xfrm>
            <a:prstGeom prst="ellipse">
              <a:avLst/>
            </a:prstGeom>
            <a:noFill/>
            <a:ln w="9525" cap="flat" cmpd="sng">
              <a:solidFill>
                <a:srgbClr val="0C0A9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74"/>
            <p:cNvSpPr/>
            <p:nvPr/>
          </p:nvSpPr>
          <p:spPr>
            <a:xfrm>
              <a:off x="795960" y="3086640"/>
              <a:ext cx="4462560" cy="360"/>
            </a:xfrm>
            <a:custGeom>
              <a:avLst/>
              <a:gdLst/>
              <a:ahLst/>
              <a:cxnLst/>
              <a:rect l="l" t="t" r="r" b="b"/>
              <a:pathLst>
                <a:path w="21600" h="21600" extrusionOk="0">
                  <a:moveTo>
                    <a:pt x="0" y="0"/>
                  </a:moveTo>
                  <a:lnTo>
                    <a:pt x="21600" y="21600"/>
                  </a:lnTo>
                </a:path>
              </a:pathLst>
            </a:custGeom>
            <a:noFill/>
            <a:ln w="9525" cap="flat" cmpd="sng">
              <a:solidFill>
                <a:srgbClr val="0C0A9E"/>
              </a:solidFill>
              <a:prstDash val="solid"/>
              <a:round/>
              <a:headEnd type="none" w="sm" len="sm"/>
              <a:tailEnd type="none" w="sm" len="sm"/>
            </a:ln>
          </p:spPr>
          <p:txBody>
            <a:bodyPr/>
            <a:lstStyle/>
            <a:p>
              <a:endParaRPr lang="en-US"/>
            </a:p>
          </p:txBody>
        </p:sp>
        <p:sp>
          <p:nvSpPr>
            <p:cNvPr id="1708" name="Google Shape;1708;p174"/>
            <p:cNvSpPr/>
            <p:nvPr/>
          </p:nvSpPr>
          <p:spPr>
            <a:xfrm>
              <a:off x="5250960" y="3049920"/>
              <a:ext cx="73440" cy="7344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12"/>
        <p:cNvGrpSpPr/>
        <p:nvPr/>
      </p:nvGrpSpPr>
      <p:grpSpPr>
        <a:xfrm>
          <a:off x="0" y="0"/>
          <a:ext cx="0" cy="0"/>
          <a:chOff x="0" y="0"/>
          <a:chExt cx="0" cy="0"/>
        </a:xfrm>
      </p:grpSpPr>
      <p:sp>
        <p:nvSpPr>
          <p:cNvPr id="1716" name="Google Shape;1716;p175"/>
          <p:cNvSpPr txBox="1">
            <a:spLocks noGrp="1"/>
          </p:cNvSpPr>
          <p:nvPr>
            <p:ph type="title" idx="4294967295"/>
          </p:nvPr>
        </p:nvSpPr>
        <p:spPr>
          <a:xfrm>
            <a:off x="720000" y="444960"/>
            <a:ext cx="7703640" cy="5724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1400"/>
              <a:buFont typeface="Arial"/>
              <a:buNone/>
            </a:pPr>
            <a:endParaRPr sz="1400" b="0" strike="noStrike">
              <a:solidFill>
                <a:srgbClr val="000000"/>
              </a:solidFill>
              <a:latin typeface="Arial"/>
              <a:ea typeface="Arial"/>
              <a:cs typeface="Arial"/>
              <a:sym typeface="Arial"/>
            </a:endParaRPr>
          </a:p>
        </p:txBody>
      </p:sp>
      <p:sp>
        <p:nvSpPr>
          <p:cNvPr id="1717" name="Google Shape;1717;p175"/>
          <p:cNvSpPr txBox="1">
            <a:spLocks noGrp="1"/>
          </p:cNvSpPr>
          <p:nvPr>
            <p:ph type="subTitle" idx="4294967295"/>
          </p:nvPr>
        </p:nvSpPr>
        <p:spPr>
          <a:xfrm>
            <a:off x="720000" y="3194280"/>
            <a:ext cx="1981440" cy="402120"/>
          </a:xfrm>
          <a:prstGeom prst="rect">
            <a:avLst/>
          </a:prstGeom>
          <a:noFill/>
          <a:ln>
            <a:noFill/>
          </a:ln>
        </p:spPr>
        <p:txBody>
          <a:bodyPr spcFirstLastPara="1" wrap="square" lIns="91425" tIns="91425" rIns="91425" bIns="91425" anchor="b" anchorCtr="0">
            <a:noAutofit/>
          </a:bodyPr>
          <a:lstStyle/>
          <a:p>
            <a:pPr marL="228600" marR="0" lvl="0" indent="-228600" algn="l" rtl="0">
              <a:lnSpc>
                <a:spcPct val="100000"/>
              </a:lnSpc>
              <a:spcBef>
                <a:spcPts val="0"/>
              </a:spcBef>
              <a:spcAft>
                <a:spcPts val="0"/>
              </a:spcAft>
              <a:buClr>
                <a:srgbClr val="E6EDF3"/>
              </a:buClr>
              <a:buSzPts val="1400"/>
              <a:buFont typeface="Arial"/>
              <a:buNone/>
            </a:pPr>
            <a:r>
              <a:rPr lang="en-US" sz="1400" b="0" i="0" u="none" strike="noStrike" cap="none">
                <a:solidFill>
                  <a:srgbClr val="E6EDF3"/>
                </a:solidFill>
                <a:latin typeface="Arial"/>
                <a:ea typeface="Arial"/>
                <a:cs typeface="Arial"/>
                <a:sym typeface="Arial"/>
              </a:rPr>
              <a:t> </a:t>
            </a:r>
            <a:r>
              <a:rPr lang="en-US" sz="1400" b="0" i="0" u="none" strike="noStrike" cap="none">
                <a:solidFill>
                  <a:srgbClr val="1D1D1D"/>
                </a:solidFill>
                <a:latin typeface="Arial"/>
                <a:ea typeface="Arial"/>
                <a:cs typeface="Arial"/>
                <a:sym typeface="Arial"/>
              </a:rPr>
              <a:t>lmdb</a:t>
            </a:r>
            <a:endParaRPr sz="1400" b="0" i="0" u="none" strike="noStrike" cap="none">
              <a:solidFill>
                <a:schemeClr val="dk1"/>
              </a:solidFill>
              <a:latin typeface="Arial"/>
              <a:ea typeface="Arial"/>
              <a:cs typeface="Arial"/>
              <a:sym typeface="Arial"/>
            </a:endParaRPr>
          </a:p>
        </p:txBody>
      </p:sp>
      <p:sp>
        <p:nvSpPr>
          <p:cNvPr id="1718" name="Google Shape;1718;p175"/>
          <p:cNvSpPr txBox="1">
            <a:spLocks noGrp="1"/>
          </p:cNvSpPr>
          <p:nvPr>
            <p:ph type="subTitle" idx="4294967295"/>
          </p:nvPr>
        </p:nvSpPr>
        <p:spPr>
          <a:xfrm>
            <a:off x="3584520" y="3194280"/>
            <a:ext cx="1981440" cy="402120"/>
          </a:xfrm>
          <a:prstGeom prst="rect">
            <a:avLst/>
          </a:prstGeom>
          <a:noFill/>
          <a:ln>
            <a:noFill/>
          </a:ln>
        </p:spPr>
        <p:txBody>
          <a:bodyPr spcFirstLastPara="1" wrap="square" lIns="91425" tIns="91425" rIns="91425" bIns="91425" anchor="b" anchorCtr="0">
            <a:noAutofit/>
          </a:bodyPr>
          <a:lstStyle/>
          <a:p>
            <a:pPr marL="228600" marR="0" lvl="0" indent="-22860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Arial"/>
              <a:ea typeface="Arial"/>
              <a:cs typeface="Arial"/>
              <a:sym typeface="Arial"/>
            </a:endParaRPr>
          </a:p>
          <a:p>
            <a:pPr marL="228600" marR="0" lvl="0" indent="-228600" algn="l" rtl="0">
              <a:lnSpc>
                <a:spcPct val="100000"/>
              </a:lnSpc>
              <a:spcBef>
                <a:spcPts val="1000"/>
              </a:spcBef>
              <a:spcAft>
                <a:spcPts val="0"/>
              </a:spcAft>
              <a:buClr>
                <a:srgbClr val="1D1D1D"/>
              </a:buClr>
              <a:buSzPts val="1400"/>
              <a:buFont typeface="Arial"/>
              <a:buNone/>
            </a:pPr>
            <a:r>
              <a:rPr lang="en-US" sz="1400" b="0" i="0" u="none" strike="noStrike" cap="none">
                <a:solidFill>
                  <a:srgbClr val="1D1D1D"/>
                </a:solidFill>
                <a:latin typeface="Arial"/>
                <a:ea typeface="Arial"/>
                <a:cs typeface="Arial"/>
                <a:sym typeface="Arial"/>
              </a:rPr>
              <a:t>pillow</a:t>
            </a:r>
            <a:endParaRPr sz="1400" b="0" i="0" u="none" strike="noStrike" cap="none">
              <a:solidFill>
                <a:schemeClr val="dk1"/>
              </a:solidFill>
              <a:latin typeface="Arial"/>
              <a:ea typeface="Arial"/>
              <a:cs typeface="Arial"/>
              <a:sym typeface="Arial"/>
            </a:endParaRPr>
          </a:p>
        </p:txBody>
      </p:sp>
      <p:sp>
        <p:nvSpPr>
          <p:cNvPr id="1719" name="Google Shape;1719;p175"/>
          <p:cNvSpPr txBox="1">
            <a:spLocks noGrp="1"/>
          </p:cNvSpPr>
          <p:nvPr>
            <p:ph type="subTitle" idx="4294967295"/>
          </p:nvPr>
        </p:nvSpPr>
        <p:spPr>
          <a:xfrm>
            <a:off x="6449040" y="3194280"/>
            <a:ext cx="1981440" cy="402120"/>
          </a:xfrm>
          <a:prstGeom prst="rect">
            <a:avLst/>
          </a:prstGeom>
          <a:noFill/>
          <a:ln>
            <a:noFill/>
          </a:ln>
        </p:spPr>
        <p:txBody>
          <a:bodyPr spcFirstLastPara="1" wrap="square" lIns="91425" tIns="91425" rIns="91425" bIns="91425" anchor="b" anchorCtr="0">
            <a:noAutofit/>
          </a:bodyPr>
          <a:lstStyle/>
          <a:p>
            <a:pPr marL="228600" marR="0" lvl="0" indent="-228600" algn="l" rtl="0">
              <a:lnSpc>
                <a:spcPct val="100000"/>
              </a:lnSpc>
              <a:spcBef>
                <a:spcPts val="0"/>
              </a:spcBef>
              <a:spcAft>
                <a:spcPts val="0"/>
              </a:spcAft>
              <a:buClr>
                <a:srgbClr val="1D1D1D"/>
              </a:buClr>
              <a:buSzPts val="1400"/>
              <a:buFont typeface="Arial"/>
              <a:buNone/>
            </a:pPr>
            <a:r>
              <a:rPr lang="en-US" sz="1400" b="0" i="0" u="none" strike="noStrike" cap="none">
                <a:solidFill>
                  <a:srgbClr val="1D1D1D"/>
                </a:solidFill>
                <a:latin typeface="Arial"/>
                <a:ea typeface="Arial"/>
                <a:cs typeface="Arial"/>
                <a:sym typeface="Arial"/>
              </a:rPr>
              <a:t>torchvision</a:t>
            </a:r>
            <a:endParaRPr sz="1400" b="0" i="0" u="none" strike="noStrike" cap="none">
              <a:solidFill>
                <a:schemeClr val="dk1"/>
              </a:solidFill>
              <a:latin typeface="Arial"/>
              <a:ea typeface="Arial"/>
              <a:cs typeface="Arial"/>
              <a:sym typeface="Arial"/>
            </a:endParaRPr>
          </a:p>
        </p:txBody>
      </p:sp>
      <p:sp>
        <p:nvSpPr>
          <p:cNvPr id="1720" name="Google Shape;1720;p175"/>
          <p:cNvSpPr/>
          <p:nvPr/>
        </p:nvSpPr>
        <p:spPr>
          <a:xfrm>
            <a:off x="3581280" y="1437840"/>
            <a:ext cx="1981440" cy="1662120"/>
          </a:xfrm>
          <a:prstGeom prst="snip1Rect">
            <a:avLst>
              <a:gd name="adj" fmla="val 16667"/>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21" name="Google Shape;1721;p175"/>
          <p:cNvPicPr preferRelativeResize="0"/>
          <p:nvPr/>
        </p:nvPicPr>
        <p:blipFill rotWithShape="1">
          <a:blip r:embed="rId4">
            <a:alphaModFix/>
          </a:blip>
          <a:srcRect/>
          <a:stretch/>
        </p:blipFill>
        <p:spPr>
          <a:xfrm>
            <a:off x="267840" y="1725120"/>
            <a:ext cx="2885400" cy="1087920"/>
          </a:xfrm>
          <a:prstGeom prst="rect">
            <a:avLst/>
          </a:prstGeom>
          <a:noFill/>
          <a:ln>
            <a:noFill/>
          </a:ln>
        </p:spPr>
      </p:pic>
      <p:pic>
        <p:nvPicPr>
          <p:cNvPr id="1722" name="Google Shape;1722;p175"/>
          <p:cNvPicPr preferRelativeResize="0"/>
          <p:nvPr/>
        </p:nvPicPr>
        <p:blipFill rotWithShape="1">
          <a:blip r:embed="rId5">
            <a:alphaModFix/>
          </a:blip>
          <a:srcRect/>
          <a:stretch/>
        </p:blipFill>
        <p:spPr>
          <a:xfrm>
            <a:off x="6449040" y="1333080"/>
            <a:ext cx="1871640" cy="187164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26"/>
        <p:cNvGrpSpPr/>
        <p:nvPr/>
      </p:nvGrpSpPr>
      <p:grpSpPr>
        <a:xfrm>
          <a:off x="0" y="0"/>
          <a:ext cx="0" cy="0"/>
          <a:chOff x="0" y="0"/>
          <a:chExt cx="0" cy="0"/>
        </a:xfrm>
      </p:grpSpPr>
      <p:sp>
        <p:nvSpPr>
          <p:cNvPr id="1729" name="Google Shape;1729;p176"/>
          <p:cNvSpPr txBox="1">
            <a:spLocks noGrp="1"/>
          </p:cNvSpPr>
          <p:nvPr>
            <p:ph type="title" idx="4294967295"/>
          </p:nvPr>
        </p:nvSpPr>
        <p:spPr>
          <a:xfrm>
            <a:off x="720000" y="444960"/>
            <a:ext cx="7703640" cy="5724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1400"/>
              <a:buFont typeface="Arial"/>
              <a:buNone/>
            </a:pPr>
            <a:endParaRPr sz="1400" b="0" strike="noStrike">
              <a:solidFill>
                <a:srgbClr val="000000"/>
              </a:solidFill>
              <a:latin typeface="Arial"/>
              <a:ea typeface="Arial"/>
              <a:cs typeface="Arial"/>
              <a:sym typeface="Arial"/>
            </a:endParaRPr>
          </a:p>
        </p:txBody>
      </p:sp>
      <p:sp>
        <p:nvSpPr>
          <p:cNvPr id="1730" name="Google Shape;1730;p176"/>
          <p:cNvSpPr txBox="1">
            <a:spLocks noGrp="1"/>
          </p:cNvSpPr>
          <p:nvPr>
            <p:ph type="subTitle" idx="4294967295"/>
          </p:nvPr>
        </p:nvSpPr>
        <p:spPr>
          <a:xfrm>
            <a:off x="720000" y="3194280"/>
            <a:ext cx="1981440" cy="402120"/>
          </a:xfrm>
          <a:prstGeom prst="rect">
            <a:avLst/>
          </a:prstGeom>
          <a:noFill/>
          <a:ln>
            <a:noFill/>
          </a:ln>
        </p:spPr>
        <p:txBody>
          <a:bodyPr spcFirstLastPara="1" wrap="square" lIns="91425" tIns="91425" rIns="91425" bIns="91425" anchor="b" anchorCtr="0">
            <a:noAutofit/>
          </a:bodyPr>
          <a:lstStyle/>
          <a:p>
            <a:pPr marL="228600" marR="0" lvl="0" indent="-228600" algn="ctr" rtl="0">
              <a:lnSpc>
                <a:spcPct val="100000"/>
              </a:lnSpc>
              <a:spcBef>
                <a:spcPts val="0"/>
              </a:spcBef>
              <a:spcAft>
                <a:spcPts val="0"/>
              </a:spcAft>
              <a:buClr>
                <a:srgbClr val="1D1D1D"/>
              </a:buClr>
              <a:buSzPts val="1400"/>
              <a:buFont typeface="Arial"/>
              <a:buNone/>
            </a:pPr>
            <a:r>
              <a:rPr lang="en-US" sz="1400" b="0" i="0" u="none" strike="noStrike" cap="none">
                <a:solidFill>
                  <a:srgbClr val="1D1D1D"/>
                </a:solidFill>
                <a:latin typeface="Arial"/>
                <a:ea typeface="Arial"/>
                <a:cs typeface="Arial"/>
                <a:sym typeface="Arial"/>
              </a:rPr>
              <a:t>nltk</a:t>
            </a:r>
            <a:endParaRPr sz="1400" b="0" i="0" u="none" strike="noStrike" cap="none">
              <a:solidFill>
                <a:schemeClr val="dk1"/>
              </a:solidFill>
              <a:latin typeface="Arial"/>
              <a:ea typeface="Arial"/>
              <a:cs typeface="Arial"/>
              <a:sym typeface="Arial"/>
            </a:endParaRPr>
          </a:p>
        </p:txBody>
      </p:sp>
      <p:sp>
        <p:nvSpPr>
          <p:cNvPr id="1731" name="Google Shape;1731;p176"/>
          <p:cNvSpPr txBox="1">
            <a:spLocks noGrp="1"/>
          </p:cNvSpPr>
          <p:nvPr>
            <p:ph type="subTitle" idx="4294967295"/>
          </p:nvPr>
        </p:nvSpPr>
        <p:spPr>
          <a:xfrm>
            <a:off x="6449040" y="3194280"/>
            <a:ext cx="1981440" cy="402120"/>
          </a:xfrm>
          <a:prstGeom prst="rect">
            <a:avLst/>
          </a:prstGeom>
          <a:noFill/>
          <a:ln>
            <a:noFill/>
          </a:ln>
        </p:spPr>
        <p:txBody>
          <a:bodyPr spcFirstLastPara="1" wrap="square" lIns="91425" tIns="91425" rIns="91425" bIns="91425" anchor="b" anchorCtr="0">
            <a:noAutofit/>
          </a:bodyPr>
          <a:lstStyle/>
          <a:p>
            <a:pPr marL="228600" marR="0" lvl="0" indent="-228600" algn="ctr" rtl="0">
              <a:lnSpc>
                <a:spcPct val="100000"/>
              </a:lnSpc>
              <a:spcBef>
                <a:spcPts val="0"/>
              </a:spcBef>
              <a:spcAft>
                <a:spcPts val="0"/>
              </a:spcAft>
              <a:buClr>
                <a:srgbClr val="1D1D1D"/>
              </a:buClr>
              <a:buSzPts val="1400"/>
              <a:buFont typeface="Arial"/>
              <a:buNone/>
            </a:pPr>
            <a:r>
              <a:rPr lang="en-US" sz="1400" b="0" i="0" u="none" strike="noStrike" cap="none">
                <a:solidFill>
                  <a:srgbClr val="1D1D1D"/>
                </a:solidFill>
                <a:latin typeface="Arial"/>
                <a:ea typeface="Arial"/>
                <a:cs typeface="Arial"/>
                <a:sym typeface="Arial"/>
              </a:rPr>
              <a:t>matplotlib</a:t>
            </a:r>
            <a:endParaRPr sz="1400" b="0" i="0" u="none" strike="noStrike" cap="none">
              <a:solidFill>
                <a:schemeClr val="dk1"/>
              </a:solidFill>
              <a:latin typeface="Arial"/>
              <a:ea typeface="Arial"/>
              <a:cs typeface="Arial"/>
              <a:sym typeface="Arial"/>
            </a:endParaRPr>
          </a:p>
        </p:txBody>
      </p:sp>
      <p:pic>
        <p:nvPicPr>
          <p:cNvPr id="1732" name="Google Shape;1732;p176"/>
          <p:cNvPicPr preferRelativeResize="0"/>
          <p:nvPr/>
        </p:nvPicPr>
        <p:blipFill rotWithShape="1">
          <a:blip r:embed="rId3">
            <a:alphaModFix/>
          </a:blip>
          <a:srcRect/>
          <a:stretch/>
        </p:blipFill>
        <p:spPr>
          <a:xfrm>
            <a:off x="720000" y="1170000"/>
            <a:ext cx="1719360" cy="1871640"/>
          </a:xfrm>
          <a:prstGeom prst="rect">
            <a:avLst/>
          </a:prstGeom>
          <a:noFill/>
          <a:ln>
            <a:noFill/>
          </a:ln>
        </p:spPr>
      </p:pic>
      <p:pic>
        <p:nvPicPr>
          <p:cNvPr id="1733" name="Google Shape;1733;p176"/>
          <p:cNvPicPr preferRelativeResize="0"/>
          <p:nvPr/>
        </p:nvPicPr>
        <p:blipFill rotWithShape="1">
          <a:blip r:embed="rId4">
            <a:alphaModFix/>
          </a:blip>
          <a:srcRect/>
          <a:stretch/>
        </p:blipFill>
        <p:spPr>
          <a:xfrm>
            <a:off x="6558840" y="1170000"/>
            <a:ext cx="1871640" cy="1871640"/>
          </a:xfrm>
          <a:prstGeom prst="rect">
            <a:avLst/>
          </a:prstGeom>
          <a:noFill/>
          <a:ln>
            <a:noFill/>
          </a:ln>
        </p:spPr>
      </p:pic>
      <p:sp>
        <p:nvSpPr>
          <p:cNvPr id="1735" name="Google Shape;1735;p176"/>
          <p:cNvSpPr txBox="1">
            <a:spLocks noGrp="1"/>
          </p:cNvSpPr>
          <p:nvPr>
            <p:ph type="subTitle" idx="4294967295"/>
          </p:nvPr>
        </p:nvSpPr>
        <p:spPr>
          <a:xfrm>
            <a:off x="3288240" y="3150360"/>
            <a:ext cx="1981440" cy="402120"/>
          </a:xfrm>
          <a:prstGeom prst="rect">
            <a:avLst/>
          </a:prstGeom>
          <a:noFill/>
          <a:ln>
            <a:noFill/>
          </a:ln>
        </p:spPr>
        <p:txBody>
          <a:bodyPr spcFirstLastPara="1" wrap="square" lIns="91425" tIns="91425" rIns="91425" bIns="91425" anchor="b" anchorCtr="0">
            <a:noAutofit/>
          </a:bodyPr>
          <a:lstStyle/>
          <a:p>
            <a:pPr marL="228600" marR="0" lvl="0" indent="-228600" algn="ctr" rtl="0">
              <a:lnSpc>
                <a:spcPct val="115000"/>
              </a:lnSpc>
              <a:spcBef>
                <a:spcPts val="0"/>
              </a:spcBef>
              <a:spcAft>
                <a:spcPts val="0"/>
              </a:spcAft>
              <a:buClr>
                <a:srgbClr val="1D1D1D"/>
              </a:buClr>
              <a:buSzPts val="2000"/>
              <a:buFont typeface="Arial"/>
              <a:buNone/>
            </a:pPr>
            <a:r>
              <a:rPr lang="en-US" sz="2000" b="1" i="0" u="none" strike="noStrike" cap="none">
                <a:solidFill>
                  <a:srgbClr val="1D1D1D"/>
                </a:solidFill>
                <a:latin typeface="IBM Plex Mono"/>
                <a:ea typeface="IBM Plex Mono"/>
                <a:cs typeface="IBM Plex Mono"/>
                <a:sym typeface="IBM Plex Mono"/>
              </a:rPr>
              <a:t>ubuntu</a:t>
            </a:r>
            <a:endParaRPr sz="2000" b="0" i="0" u="none" strike="noStrike" cap="none">
              <a:solidFill>
                <a:schemeClr val="dk1"/>
              </a:solidFill>
              <a:latin typeface="Arial"/>
              <a:ea typeface="Arial"/>
              <a:cs typeface="Arial"/>
              <a:sym typeface="Arial"/>
            </a:endParaRPr>
          </a:p>
        </p:txBody>
      </p:sp>
      <p:pic>
        <p:nvPicPr>
          <p:cNvPr id="1736" name="Google Shape;1736;p176"/>
          <p:cNvPicPr preferRelativeResize="0"/>
          <p:nvPr/>
        </p:nvPicPr>
        <p:blipFill rotWithShape="1">
          <a:blip r:embed="rId5">
            <a:alphaModFix/>
          </a:blip>
          <a:srcRect/>
          <a:stretch/>
        </p:blipFill>
        <p:spPr>
          <a:xfrm>
            <a:off x="3288240" y="1170000"/>
            <a:ext cx="1871640" cy="187164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40"/>
        <p:cNvGrpSpPr/>
        <p:nvPr/>
      </p:nvGrpSpPr>
      <p:grpSpPr>
        <a:xfrm>
          <a:off x="0" y="0"/>
          <a:ext cx="0" cy="0"/>
          <a:chOff x="0" y="0"/>
          <a:chExt cx="0" cy="0"/>
        </a:xfrm>
      </p:grpSpPr>
      <p:sp>
        <p:nvSpPr>
          <p:cNvPr id="1743" name="Google Shape;1743;p177"/>
          <p:cNvSpPr txBox="1">
            <a:spLocks noGrp="1"/>
          </p:cNvSpPr>
          <p:nvPr>
            <p:ph type="title" idx="4294967295"/>
          </p:nvPr>
        </p:nvSpPr>
        <p:spPr>
          <a:xfrm>
            <a:off x="720000" y="444960"/>
            <a:ext cx="7703640" cy="5724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1400"/>
              <a:buFont typeface="Arial"/>
              <a:buNone/>
            </a:pPr>
            <a:endParaRPr sz="1400" b="0" strike="noStrike">
              <a:solidFill>
                <a:srgbClr val="000000"/>
              </a:solidFill>
              <a:latin typeface="Arial"/>
              <a:ea typeface="Arial"/>
              <a:cs typeface="Arial"/>
              <a:sym typeface="Arial"/>
            </a:endParaRPr>
          </a:p>
        </p:txBody>
      </p:sp>
      <p:sp>
        <p:nvSpPr>
          <p:cNvPr id="1744" name="Google Shape;1744;p177"/>
          <p:cNvSpPr txBox="1">
            <a:spLocks noGrp="1"/>
          </p:cNvSpPr>
          <p:nvPr>
            <p:ph type="subTitle" idx="4294967295"/>
          </p:nvPr>
        </p:nvSpPr>
        <p:spPr>
          <a:xfrm>
            <a:off x="720000" y="3194280"/>
            <a:ext cx="2649240" cy="402120"/>
          </a:xfrm>
          <a:prstGeom prst="rect">
            <a:avLst/>
          </a:prstGeom>
          <a:noFill/>
          <a:ln>
            <a:noFill/>
          </a:ln>
        </p:spPr>
        <p:txBody>
          <a:bodyPr spcFirstLastPara="1" wrap="square" lIns="91425" tIns="91425" rIns="91425" bIns="91425" anchor="b" anchorCtr="0">
            <a:noAutofit/>
          </a:bodyPr>
          <a:lstStyle/>
          <a:p>
            <a:pPr marL="228600" marR="0" lvl="0" indent="-228600" algn="ctr" rtl="0">
              <a:lnSpc>
                <a:spcPct val="100000"/>
              </a:lnSpc>
              <a:spcBef>
                <a:spcPts val="0"/>
              </a:spcBef>
              <a:spcAft>
                <a:spcPts val="0"/>
              </a:spcAft>
              <a:buClr>
                <a:srgbClr val="1D1D1D"/>
              </a:buClr>
              <a:buSzPts val="1400"/>
              <a:buFont typeface="Arial"/>
              <a:buNone/>
            </a:pPr>
            <a:r>
              <a:rPr lang="en-US" sz="1400" b="0" i="0" u="none" strike="noStrike" cap="none">
                <a:solidFill>
                  <a:srgbClr val="1D1D1D"/>
                </a:solidFill>
                <a:latin typeface="Arial"/>
                <a:ea typeface="Arial"/>
                <a:cs typeface="Arial"/>
                <a:sym typeface="Arial"/>
              </a:rPr>
              <a:t>opencv-python-headless</a:t>
            </a:r>
            <a:endParaRPr sz="1400" b="0" i="0" u="none" strike="noStrike" cap="none">
              <a:solidFill>
                <a:schemeClr val="dk1"/>
              </a:solidFill>
              <a:latin typeface="Arial"/>
              <a:ea typeface="Arial"/>
              <a:cs typeface="Arial"/>
              <a:sym typeface="Arial"/>
            </a:endParaRPr>
          </a:p>
        </p:txBody>
      </p:sp>
      <p:sp>
        <p:nvSpPr>
          <p:cNvPr id="1745" name="Google Shape;1745;p177"/>
          <p:cNvSpPr txBox="1">
            <a:spLocks noGrp="1"/>
          </p:cNvSpPr>
          <p:nvPr>
            <p:ph type="subTitle" idx="4294967295"/>
          </p:nvPr>
        </p:nvSpPr>
        <p:spPr>
          <a:xfrm>
            <a:off x="5422320" y="2980080"/>
            <a:ext cx="1981440" cy="402120"/>
          </a:xfrm>
          <a:prstGeom prst="rect">
            <a:avLst/>
          </a:prstGeom>
          <a:noFill/>
          <a:ln>
            <a:noFill/>
          </a:ln>
        </p:spPr>
        <p:txBody>
          <a:bodyPr spcFirstLastPara="1" wrap="square" lIns="91425" tIns="91425" rIns="91425" bIns="91425" anchor="b" anchorCtr="0">
            <a:noAutofit/>
          </a:bodyPr>
          <a:lstStyle/>
          <a:p>
            <a:pPr marL="228600" marR="0" lvl="0" indent="-228600" algn="ctr" rtl="0">
              <a:lnSpc>
                <a:spcPct val="100000"/>
              </a:lnSpc>
              <a:spcBef>
                <a:spcPts val="0"/>
              </a:spcBef>
              <a:spcAft>
                <a:spcPts val="0"/>
              </a:spcAft>
              <a:buClr>
                <a:srgbClr val="1D1D1D"/>
              </a:buClr>
              <a:buSzPts val="1400"/>
              <a:buFont typeface="Arial"/>
              <a:buNone/>
            </a:pPr>
            <a:r>
              <a:rPr lang="en-US" sz="1400" b="0" i="0" u="none" strike="noStrike" cap="none">
                <a:solidFill>
                  <a:srgbClr val="1D1D1D"/>
                </a:solidFill>
                <a:latin typeface="Arial"/>
                <a:ea typeface="Arial"/>
                <a:cs typeface="Arial"/>
                <a:sym typeface="Arial"/>
              </a:rPr>
              <a:t>numpy</a:t>
            </a:r>
            <a:endParaRPr sz="1400" b="0" i="0" u="none" strike="noStrike" cap="none">
              <a:solidFill>
                <a:schemeClr val="dk1"/>
              </a:solidFill>
              <a:latin typeface="Arial"/>
              <a:ea typeface="Arial"/>
              <a:cs typeface="Arial"/>
              <a:sym typeface="Arial"/>
            </a:endParaRPr>
          </a:p>
        </p:txBody>
      </p:sp>
      <p:pic>
        <p:nvPicPr>
          <p:cNvPr id="1746" name="Google Shape;1746;p177"/>
          <p:cNvPicPr preferRelativeResize="0"/>
          <p:nvPr/>
        </p:nvPicPr>
        <p:blipFill rotWithShape="1">
          <a:blip r:embed="rId3">
            <a:alphaModFix/>
          </a:blip>
          <a:srcRect/>
          <a:stretch/>
        </p:blipFill>
        <p:spPr>
          <a:xfrm>
            <a:off x="1065240" y="1177200"/>
            <a:ext cx="1506600" cy="1857240"/>
          </a:xfrm>
          <a:prstGeom prst="rect">
            <a:avLst/>
          </a:prstGeom>
          <a:noFill/>
          <a:ln>
            <a:noFill/>
          </a:ln>
        </p:spPr>
      </p:pic>
      <p:pic>
        <p:nvPicPr>
          <p:cNvPr id="1747" name="Google Shape;1747;p177"/>
          <p:cNvPicPr preferRelativeResize="0"/>
          <p:nvPr/>
        </p:nvPicPr>
        <p:blipFill rotWithShape="1">
          <a:blip r:embed="rId4">
            <a:alphaModFix/>
          </a:blip>
          <a:srcRect/>
          <a:stretch/>
        </p:blipFill>
        <p:spPr>
          <a:xfrm>
            <a:off x="4947480" y="1177200"/>
            <a:ext cx="3190680" cy="142848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52" name="Google Shape;1752;p178"/>
          <p:cNvSpPr txBox="1">
            <a:spLocks noGrp="1"/>
          </p:cNvSpPr>
          <p:nvPr>
            <p:ph type="title" idx="4294967295"/>
          </p:nvPr>
        </p:nvSpPr>
        <p:spPr>
          <a:xfrm>
            <a:off x="720000" y="1025640"/>
            <a:ext cx="1702080" cy="99324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C0A9E"/>
              </a:buClr>
              <a:buSzPts val="6200"/>
              <a:buFont typeface="Poppins"/>
              <a:buNone/>
            </a:pPr>
            <a:r>
              <a:rPr lang="en-US" sz="6200" b="1" i="0" u="none" strike="noStrike" cap="none">
                <a:solidFill>
                  <a:srgbClr val="0C0A9E"/>
                </a:solidFill>
                <a:latin typeface="Poppins"/>
                <a:ea typeface="Poppins"/>
                <a:cs typeface="Poppins"/>
                <a:sym typeface="Poppins"/>
              </a:rPr>
              <a:t>05</a:t>
            </a:r>
            <a:endParaRPr sz="6200" b="0" i="0" u="none" strike="noStrike" cap="none">
              <a:solidFill>
                <a:srgbClr val="000000"/>
              </a:solidFill>
              <a:latin typeface="Arial"/>
              <a:ea typeface="Arial"/>
              <a:cs typeface="Arial"/>
              <a:sym typeface="Arial"/>
            </a:endParaRPr>
          </a:p>
        </p:txBody>
      </p:sp>
      <p:grpSp>
        <p:nvGrpSpPr>
          <p:cNvPr id="1753" name="Google Shape;1753;p178"/>
          <p:cNvGrpSpPr/>
          <p:nvPr/>
        </p:nvGrpSpPr>
        <p:grpSpPr>
          <a:xfrm>
            <a:off x="-374400" y="3354480"/>
            <a:ext cx="3922200" cy="2969640"/>
            <a:chOff x="-374400" y="3354480"/>
            <a:chExt cx="3922200" cy="2969640"/>
          </a:xfrm>
        </p:grpSpPr>
        <p:pic>
          <p:nvPicPr>
            <p:cNvPr id="1754" name="Google Shape;1754;p178"/>
            <p:cNvPicPr preferRelativeResize="0"/>
            <p:nvPr/>
          </p:nvPicPr>
          <p:blipFill rotWithShape="1">
            <a:blip r:embed="rId3">
              <a:alphaModFix/>
            </a:blip>
            <a:srcRect l="16959" t="24713" r="7121" b="26173"/>
            <a:stretch/>
          </p:blipFill>
          <p:spPr>
            <a:xfrm>
              <a:off x="-374400" y="3354480"/>
              <a:ext cx="3890880" cy="2969640"/>
            </a:xfrm>
            <a:prstGeom prst="rect">
              <a:avLst/>
            </a:prstGeom>
            <a:noFill/>
            <a:ln>
              <a:noFill/>
            </a:ln>
          </p:spPr>
        </p:pic>
        <p:grpSp>
          <p:nvGrpSpPr>
            <p:cNvPr id="1755" name="Google Shape;1755;p178"/>
            <p:cNvGrpSpPr/>
            <p:nvPr/>
          </p:nvGrpSpPr>
          <p:grpSpPr>
            <a:xfrm>
              <a:off x="1853640" y="4445640"/>
              <a:ext cx="1694160" cy="1359720"/>
              <a:chOff x="1853640" y="4445640"/>
              <a:chExt cx="1694160" cy="1359720"/>
            </a:xfrm>
          </p:grpSpPr>
          <p:sp>
            <p:nvSpPr>
              <p:cNvPr id="1756" name="Google Shape;1756;p178"/>
              <p:cNvSpPr/>
              <p:nvPr/>
            </p:nvSpPr>
            <p:spPr>
              <a:xfrm>
                <a:off x="2287440" y="4713840"/>
                <a:ext cx="1260360" cy="109152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rgbClr val="FFFFFF">
                      <a:alpha val="0"/>
                    </a:srgbClr>
                  </a:gs>
                  <a:gs pos="100000">
                    <a:srgbClr val="0C0A9E">
                      <a:alpha val="49803"/>
                    </a:srgbClr>
                  </a:gs>
                </a:gsLst>
                <a:lin ang="2700000" scaled="0"/>
              </a:gradFill>
              <a:ln>
                <a:noFill/>
              </a:ln>
            </p:spPr>
            <p:txBody>
              <a:bodyPr/>
              <a:lstStyle/>
              <a:p>
                <a:endParaRPr lang="en-US"/>
              </a:p>
            </p:txBody>
          </p:sp>
          <p:sp>
            <p:nvSpPr>
              <p:cNvPr id="1757" name="Google Shape;1757;p178"/>
              <p:cNvSpPr/>
              <p:nvPr/>
            </p:nvSpPr>
            <p:spPr>
              <a:xfrm>
                <a:off x="2264040" y="4445640"/>
                <a:ext cx="900360" cy="77976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rgbClr val="FFFFFF">
                      <a:alpha val="0"/>
                    </a:srgbClr>
                  </a:gs>
                  <a:gs pos="100000">
                    <a:srgbClr val="0C0A9E">
                      <a:alpha val="49803"/>
                    </a:srgbClr>
                  </a:gs>
                </a:gsLst>
                <a:lin ang="2700000" scaled="0"/>
              </a:gradFill>
              <a:ln>
                <a:noFill/>
              </a:ln>
            </p:spPr>
            <p:txBody>
              <a:bodyPr/>
              <a:lstStyle/>
              <a:p>
                <a:endParaRPr lang="en-US"/>
              </a:p>
            </p:txBody>
          </p:sp>
          <p:sp>
            <p:nvSpPr>
              <p:cNvPr id="1758" name="Google Shape;1758;p178"/>
              <p:cNvSpPr/>
              <p:nvPr/>
            </p:nvSpPr>
            <p:spPr>
              <a:xfrm>
                <a:off x="1853640" y="4713840"/>
                <a:ext cx="900360" cy="77976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rgbClr val="FFFFFF">
                      <a:alpha val="0"/>
                    </a:srgbClr>
                  </a:gs>
                  <a:gs pos="100000">
                    <a:srgbClr val="0C0A9E">
                      <a:alpha val="49803"/>
                    </a:srgbClr>
                  </a:gs>
                </a:gsLst>
                <a:lin ang="2700000" scaled="0"/>
              </a:gradFill>
              <a:ln>
                <a:noFill/>
              </a:ln>
            </p:spPr>
            <p:txBody>
              <a:bodyPr/>
              <a:lstStyle/>
              <a:p>
                <a:endParaRPr lang="en-US"/>
              </a:p>
            </p:txBody>
          </p:sp>
        </p:grpSp>
      </p:grpSp>
      <p:sp>
        <p:nvSpPr>
          <p:cNvPr id="1759" name="Google Shape;1759;p178"/>
          <p:cNvSpPr txBox="1">
            <a:spLocks noGrp="1"/>
          </p:cNvSpPr>
          <p:nvPr>
            <p:ph type="title" idx="4294967295"/>
          </p:nvPr>
        </p:nvSpPr>
        <p:spPr>
          <a:xfrm>
            <a:off x="887400" y="2080440"/>
            <a:ext cx="8111520" cy="84132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C0A9E"/>
              </a:buClr>
              <a:buSzPts val="5000"/>
              <a:buFont typeface="IBM Plex Mono"/>
              <a:buNone/>
            </a:pPr>
            <a:r>
              <a:rPr lang="en-US" sz="5000" b="1" i="0" u="none" strike="noStrike" cap="none">
                <a:solidFill>
                  <a:srgbClr val="0C0A9E"/>
                </a:solidFill>
                <a:latin typeface="IBM Plex Mono"/>
                <a:ea typeface="IBM Plex Mono"/>
                <a:cs typeface="IBM Plex Mono"/>
                <a:sym typeface="IBM Plex Mono"/>
              </a:rPr>
              <a:t>System Performance</a:t>
            </a:r>
            <a:endParaRPr sz="5000" b="0" i="0" u="none" strike="noStrike" cap="none">
              <a:solidFill>
                <a:srgbClr val="000000"/>
              </a:solidFill>
              <a:latin typeface="Arial"/>
              <a:ea typeface="Arial"/>
              <a:cs typeface="Arial"/>
              <a:sym typeface="Arial"/>
            </a:endParaRPr>
          </a:p>
        </p:txBody>
      </p:sp>
      <p:grpSp>
        <p:nvGrpSpPr>
          <p:cNvPr id="1760" name="Google Shape;1760;p178"/>
          <p:cNvGrpSpPr/>
          <p:nvPr/>
        </p:nvGrpSpPr>
        <p:grpSpPr>
          <a:xfrm>
            <a:off x="6487560" y="-1301040"/>
            <a:ext cx="4267800" cy="6665400"/>
            <a:chOff x="6487560" y="-1301040"/>
            <a:chExt cx="4267800" cy="6665400"/>
          </a:xfrm>
        </p:grpSpPr>
        <p:sp>
          <p:nvSpPr>
            <p:cNvPr id="1761" name="Google Shape;1761;p178"/>
            <p:cNvSpPr/>
            <p:nvPr/>
          </p:nvSpPr>
          <p:spPr>
            <a:xfrm>
              <a:off x="6727680" y="103320"/>
              <a:ext cx="4006080" cy="4748760"/>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rgbClr val="0C0A9E"/>
                </a:gs>
                <a:gs pos="100000">
                  <a:srgbClr val="FFFFFF">
                    <a:alpha val="0"/>
                  </a:srgbClr>
                </a:gs>
              </a:gsLst>
              <a:lin ang="5400000" scaled="0"/>
            </a:gradFill>
            <a:ln>
              <a:noFill/>
            </a:ln>
          </p:spPr>
          <p:txBody>
            <a:bodyPr/>
            <a:lstStyle/>
            <a:p>
              <a:endParaRPr lang="en-US"/>
            </a:p>
          </p:txBody>
        </p:sp>
        <p:sp>
          <p:nvSpPr>
            <p:cNvPr id="1762" name="Google Shape;1762;p178"/>
            <p:cNvSpPr/>
            <p:nvPr/>
          </p:nvSpPr>
          <p:spPr>
            <a:xfrm>
              <a:off x="7070400" y="81360"/>
              <a:ext cx="2925000" cy="3057480"/>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rgbClr val="0C0A9E"/>
                </a:gs>
                <a:gs pos="100000">
                  <a:srgbClr val="FFFFFF">
                    <a:alpha val="0"/>
                  </a:srgbClr>
                </a:gs>
              </a:gsLst>
              <a:lin ang="5400000" scaled="0"/>
            </a:gradFill>
            <a:ln>
              <a:noFill/>
            </a:ln>
          </p:spPr>
          <p:txBody>
            <a:bodyPr/>
            <a:lstStyle/>
            <a:p>
              <a:endParaRPr lang="en-US"/>
            </a:p>
          </p:txBody>
        </p:sp>
        <p:sp>
          <p:nvSpPr>
            <p:cNvPr id="1763" name="Google Shape;1763;p178"/>
            <p:cNvSpPr/>
            <p:nvPr/>
          </p:nvSpPr>
          <p:spPr>
            <a:xfrm>
              <a:off x="7602480" y="245520"/>
              <a:ext cx="3152880" cy="5118840"/>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F5F8FF"/>
                </a:gs>
                <a:gs pos="22000">
                  <a:srgbClr val="F5F8FF"/>
                </a:gs>
                <a:gs pos="100000">
                  <a:srgbClr val="EB9109"/>
                </a:gs>
              </a:gsLst>
              <a:lin ang="108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78"/>
            <p:cNvSpPr/>
            <p:nvPr/>
          </p:nvSpPr>
          <p:spPr>
            <a:xfrm>
              <a:off x="7235280" y="622440"/>
              <a:ext cx="1860120" cy="4595040"/>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5882"/>
                  </a:srgbClr>
                </a:gs>
                <a:gs pos="100000">
                  <a:srgbClr val="FFFFFF">
                    <a:alpha val="0"/>
                  </a:srgbClr>
                </a:gs>
              </a:gsLst>
              <a:lin ang="108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178"/>
            <p:cNvSpPr/>
            <p:nvPr/>
          </p:nvSpPr>
          <p:spPr>
            <a:xfrm>
              <a:off x="6933240" y="621360"/>
              <a:ext cx="1860120" cy="4595040"/>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0C0A9E"/>
                </a:gs>
                <a:gs pos="100000">
                  <a:srgbClr val="FFFFFF">
                    <a:alpha val="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66" name="Google Shape;1766;p178"/>
            <p:cNvPicPr preferRelativeResize="0"/>
            <p:nvPr/>
          </p:nvPicPr>
          <p:blipFill rotWithShape="1">
            <a:blip r:embed="rId3">
              <a:alphaModFix/>
            </a:blip>
            <a:srcRect l="16959" t="24713" r="7121" b="26173"/>
            <a:stretch/>
          </p:blipFill>
          <p:spPr>
            <a:xfrm>
              <a:off x="6487560" y="-1301040"/>
              <a:ext cx="4198320" cy="3204000"/>
            </a:xfrm>
            <a:prstGeom prst="rect">
              <a:avLst/>
            </a:prstGeom>
            <a:noFill/>
            <a:ln>
              <a:noFill/>
            </a:ln>
          </p:spPr>
        </p:pic>
        <p:grpSp>
          <p:nvGrpSpPr>
            <p:cNvPr id="1767" name="Google Shape;1767;p178"/>
            <p:cNvGrpSpPr/>
            <p:nvPr/>
          </p:nvGrpSpPr>
          <p:grpSpPr>
            <a:xfrm>
              <a:off x="8232840" y="4254480"/>
              <a:ext cx="708120" cy="707760"/>
              <a:chOff x="8232840" y="4254480"/>
              <a:chExt cx="708120" cy="707760"/>
            </a:xfrm>
          </p:grpSpPr>
          <p:sp>
            <p:nvSpPr>
              <p:cNvPr id="1768" name="Google Shape;1768;p178"/>
              <p:cNvSpPr/>
              <p:nvPr/>
            </p:nvSpPr>
            <p:spPr>
              <a:xfrm rot="5400000">
                <a:off x="8691480" y="4254480"/>
                <a:ext cx="249480" cy="24948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769" name="Google Shape;1769;p178"/>
              <p:cNvSpPr/>
              <p:nvPr/>
            </p:nvSpPr>
            <p:spPr>
              <a:xfrm rot="5400000">
                <a:off x="8615160" y="4330800"/>
                <a:ext cx="249480" cy="249480"/>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770" name="Google Shape;1770;p178"/>
              <p:cNvSpPr/>
              <p:nvPr/>
            </p:nvSpPr>
            <p:spPr>
              <a:xfrm rot="5400000">
                <a:off x="8538840" y="4407120"/>
                <a:ext cx="249480" cy="24948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771" name="Google Shape;1771;p178"/>
              <p:cNvSpPr/>
              <p:nvPr/>
            </p:nvSpPr>
            <p:spPr>
              <a:xfrm rot="5400000">
                <a:off x="8462160" y="4483440"/>
                <a:ext cx="249480" cy="249120"/>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772" name="Google Shape;1772;p178"/>
              <p:cNvSpPr/>
              <p:nvPr/>
            </p:nvSpPr>
            <p:spPr>
              <a:xfrm rot="5400000">
                <a:off x="8385840" y="4560120"/>
                <a:ext cx="249480" cy="24948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773" name="Google Shape;1773;p178"/>
              <p:cNvSpPr/>
              <p:nvPr/>
            </p:nvSpPr>
            <p:spPr>
              <a:xfrm rot="5400000">
                <a:off x="8309520" y="4636800"/>
                <a:ext cx="249120" cy="249120"/>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774" name="Google Shape;1774;p178"/>
              <p:cNvSpPr/>
              <p:nvPr/>
            </p:nvSpPr>
            <p:spPr>
              <a:xfrm rot="5400000">
                <a:off x="8232840" y="4712760"/>
                <a:ext cx="249480" cy="24948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grpSp>
        <p:grpSp>
          <p:nvGrpSpPr>
            <p:cNvPr id="1775" name="Google Shape;1775;p178"/>
            <p:cNvGrpSpPr/>
            <p:nvPr/>
          </p:nvGrpSpPr>
          <p:grpSpPr>
            <a:xfrm>
              <a:off x="8999280" y="3354480"/>
              <a:ext cx="457920" cy="457200"/>
              <a:chOff x="8999280" y="3354480"/>
              <a:chExt cx="457920" cy="457200"/>
            </a:xfrm>
          </p:grpSpPr>
          <p:sp>
            <p:nvSpPr>
              <p:cNvPr id="1776" name="Google Shape;1776;p178"/>
              <p:cNvSpPr/>
              <p:nvPr/>
            </p:nvSpPr>
            <p:spPr>
              <a:xfrm rot="5400000">
                <a:off x="9295920" y="3354480"/>
                <a:ext cx="161280" cy="16128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777" name="Google Shape;1777;p178"/>
              <p:cNvSpPr/>
              <p:nvPr/>
            </p:nvSpPr>
            <p:spPr>
              <a:xfrm rot="5400000">
                <a:off x="9246600" y="3403440"/>
                <a:ext cx="161280" cy="161280"/>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778" name="Google Shape;1778;p178"/>
              <p:cNvSpPr/>
              <p:nvPr/>
            </p:nvSpPr>
            <p:spPr>
              <a:xfrm rot="5400000">
                <a:off x="9197280" y="3453120"/>
                <a:ext cx="161280" cy="16128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779" name="Google Shape;1779;p178"/>
              <p:cNvSpPr/>
              <p:nvPr/>
            </p:nvSpPr>
            <p:spPr>
              <a:xfrm rot="5400000">
                <a:off x="9147600" y="3502440"/>
                <a:ext cx="161280" cy="160920"/>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780" name="Google Shape;1780;p178"/>
              <p:cNvSpPr/>
              <p:nvPr/>
            </p:nvSpPr>
            <p:spPr>
              <a:xfrm rot="5400000">
                <a:off x="9098280" y="3551760"/>
                <a:ext cx="161280" cy="16128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781" name="Google Shape;1781;p178"/>
              <p:cNvSpPr/>
              <p:nvPr/>
            </p:nvSpPr>
            <p:spPr>
              <a:xfrm rot="5400000">
                <a:off x="9048960" y="3601440"/>
                <a:ext cx="160920" cy="160920"/>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782" name="Google Shape;1782;p178"/>
              <p:cNvSpPr/>
              <p:nvPr/>
            </p:nvSpPr>
            <p:spPr>
              <a:xfrm rot="5400000">
                <a:off x="8999280" y="3650400"/>
                <a:ext cx="161280" cy="16128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grpSp>
        <p:grpSp>
          <p:nvGrpSpPr>
            <p:cNvPr id="1783" name="Google Shape;1783;p178"/>
            <p:cNvGrpSpPr/>
            <p:nvPr/>
          </p:nvGrpSpPr>
          <p:grpSpPr>
            <a:xfrm>
              <a:off x="8146800" y="539640"/>
              <a:ext cx="207720" cy="207720"/>
              <a:chOff x="8146800" y="539640"/>
              <a:chExt cx="207720" cy="207720"/>
            </a:xfrm>
          </p:grpSpPr>
          <p:sp>
            <p:nvSpPr>
              <p:cNvPr id="1784" name="Google Shape;1784;p178"/>
              <p:cNvSpPr/>
              <p:nvPr/>
            </p:nvSpPr>
            <p:spPr>
              <a:xfrm>
                <a:off x="8146800" y="539640"/>
                <a:ext cx="207720" cy="207720"/>
              </a:xfrm>
              <a:prstGeom prst="ellipse">
                <a:avLst/>
              </a:prstGeom>
              <a:noFill/>
              <a:ln w="9525" cap="flat" cmpd="sng">
                <a:solidFill>
                  <a:srgbClr val="820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78"/>
              <p:cNvSpPr/>
              <p:nvPr/>
            </p:nvSpPr>
            <p:spPr>
              <a:xfrm>
                <a:off x="8175960" y="568800"/>
                <a:ext cx="149040" cy="149040"/>
              </a:xfrm>
              <a:prstGeom prst="ellipse">
                <a:avLst/>
              </a:prstGeom>
              <a:gradFill>
                <a:gsLst>
                  <a:gs pos="0">
                    <a:srgbClr val="9900FF">
                      <a:alpha val="4588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6" name="Google Shape;1786;p178"/>
            <p:cNvGrpSpPr/>
            <p:nvPr/>
          </p:nvGrpSpPr>
          <p:grpSpPr>
            <a:xfrm>
              <a:off x="7554240" y="2467800"/>
              <a:ext cx="207720" cy="207720"/>
              <a:chOff x="7554240" y="2467800"/>
              <a:chExt cx="207720" cy="207720"/>
            </a:xfrm>
          </p:grpSpPr>
          <p:sp>
            <p:nvSpPr>
              <p:cNvPr id="1787" name="Google Shape;1787;p178"/>
              <p:cNvSpPr/>
              <p:nvPr/>
            </p:nvSpPr>
            <p:spPr>
              <a:xfrm>
                <a:off x="7554240" y="2467800"/>
                <a:ext cx="207720" cy="207720"/>
              </a:xfrm>
              <a:prstGeom prst="ellipse">
                <a:avLst/>
              </a:prstGeom>
              <a:noFill/>
              <a:ln w="9525" cap="flat" cmpd="sng">
                <a:solidFill>
                  <a:srgbClr val="820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78"/>
              <p:cNvSpPr/>
              <p:nvPr/>
            </p:nvSpPr>
            <p:spPr>
              <a:xfrm>
                <a:off x="7583760" y="2496960"/>
                <a:ext cx="149040" cy="149040"/>
              </a:xfrm>
              <a:prstGeom prst="ellipse">
                <a:avLst/>
              </a:prstGeom>
              <a:gradFill>
                <a:gsLst>
                  <a:gs pos="0">
                    <a:srgbClr val="9900FF">
                      <a:alpha val="4588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9" name="Google Shape;1789;p178"/>
            <p:cNvSpPr/>
            <p:nvPr/>
          </p:nvSpPr>
          <p:spPr>
            <a:xfrm>
              <a:off x="7454520" y="4164120"/>
              <a:ext cx="147600" cy="147600"/>
            </a:xfrm>
            <a:prstGeom prst="ellipse">
              <a:avLst/>
            </a:prstGeom>
            <a:gradFill>
              <a:gsLst>
                <a:gs pos="0">
                  <a:srgbClr val="0C0A9E"/>
                </a:gs>
                <a:gs pos="100000">
                  <a:srgbClr val="FFFFFF">
                    <a:alpha val="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0" name="Google Shape;1790;p178"/>
          <p:cNvGrpSpPr/>
          <p:nvPr/>
        </p:nvGrpSpPr>
        <p:grpSpPr>
          <a:xfrm>
            <a:off x="795960" y="3019680"/>
            <a:ext cx="4559040" cy="133920"/>
            <a:chOff x="795960" y="3019680"/>
            <a:chExt cx="4559040" cy="133920"/>
          </a:xfrm>
        </p:grpSpPr>
        <p:sp>
          <p:nvSpPr>
            <p:cNvPr id="1791" name="Google Shape;1791;p178"/>
            <p:cNvSpPr/>
            <p:nvPr/>
          </p:nvSpPr>
          <p:spPr>
            <a:xfrm>
              <a:off x="5221080" y="3019680"/>
              <a:ext cx="133920" cy="133920"/>
            </a:xfrm>
            <a:prstGeom prst="ellipse">
              <a:avLst/>
            </a:prstGeom>
            <a:noFill/>
            <a:ln w="9525" cap="flat" cmpd="sng">
              <a:solidFill>
                <a:srgbClr val="0C0A9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78"/>
            <p:cNvSpPr/>
            <p:nvPr/>
          </p:nvSpPr>
          <p:spPr>
            <a:xfrm>
              <a:off x="795960" y="3086640"/>
              <a:ext cx="4462560" cy="360"/>
            </a:xfrm>
            <a:custGeom>
              <a:avLst/>
              <a:gdLst/>
              <a:ahLst/>
              <a:cxnLst/>
              <a:rect l="l" t="t" r="r" b="b"/>
              <a:pathLst>
                <a:path w="21600" h="21600" extrusionOk="0">
                  <a:moveTo>
                    <a:pt x="0" y="0"/>
                  </a:moveTo>
                  <a:lnTo>
                    <a:pt x="21600" y="21600"/>
                  </a:lnTo>
                </a:path>
              </a:pathLst>
            </a:custGeom>
            <a:noFill/>
            <a:ln w="9525" cap="flat" cmpd="sng">
              <a:solidFill>
                <a:srgbClr val="0C0A9E"/>
              </a:solidFill>
              <a:prstDash val="solid"/>
              <a:round/>
              <a:headEnd type="none" w="sm" len="sm"/>
              <a:tailEnd type="none" w="sm" len="sm"/>
            </a:ln>
          </p:spPr>
          <p:txBody>
            <a:bodyPr/>
            <a:lstStyle/>
            <a:p>
              <a:endParaRPr lang="en-US"/>
            </a:p>
          </p:txBody>
        </p:sp>
        <p:sp>
          <p:nvSpPr>
            <p:cNvPr id="1793" name="Google Shape;1793;p178"/>
            <p:cNvSpPr/>
            <p:nvPr/>
          </p:nvSpPr>
          <p:spPr>
            <a:xfrm>
              <a:off x="5250960" y="3049920"/>
              <a:ext cx="73440" cy="7344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97"/>
        <p:cNvGrpSpPr/>
        <p:nvPr/>
      </p:nvGrpSpPr>
      <p:grpSpPr>
        <a:xfrm>
          <a:off x="0" y="0"/>
          <a:ext cx="0" cy="0"/>
          <a:chOff x="0" y="0"/>
          <a:chExt cx="0" cy="0"/>
        </a:xfrm>
      </p:grpSpPr>
      <p:graphicFrame>
        <p:nvGraphicFramePr>
          <p:cNvPr id="1798" name="Google Shape;1798;p179"/>
          <p:cNvGraphicFramePr/>
          <p:nvPr/>
        </p:nvGraphicFramePr>
        <p:xfrm>
          <a:off x="1081780" y="1708665"/>
          <a:ext cx="7225550" cy="2204975"/>
        </p:xfrm>
        <a:graphic>
          <a:graphicData uri="http://schemas.openxmlformats.org/drawingml/2006/table">
            <a:tbl>
              <a:tblPr>
                <a:noFill/>
                <a:tableStyleId>{4B65FD12-2F09-4EC2-885E-E4B61E06C25D}</a:tableStyleId>
              </a:tblPr>
              <a:tblGrid>
                <a:gridCol w="1124275">
                  <a:extLst>
                    <a:ext uri="{9D8B030D-6E8A-4147-A177-3AD203B41FA5}">
                      <a16:colId xmlns:a16="http://schemas.microsoft.com/office/drawing/2014/main" val="20000"/>
                    </a:ext>
                  </a:extLst>
                </a:gridCol>
                <a:gridCol w="613800">
                  <a:extLst>
                    <a:ext uri="{9D8B030D-6E8A-4147-A177-3AD203B41FA5}">
                      <a16:colId xmlns:a16="http://schemas.microsoft.com/office/drawing/2014/main" val="20001"/>
                    </a:ext>
                  </a:extLst>
                </a:gridCol>
                <a:gridCol w="769325">
                  <a:extLst>
                    <a:ext uri="{9D8B030D-6E8A-4147-A177-3AD203B41FA5}">
                      <a16:colId xmlns:a16="http://schemas.microsoft.com/office/drawing/2014/main" val="20002"/>
                    </a:ext>
                  </a:extLst>
                </a:gridCol>
                <a:gridCol w="590050">
                  <a:extLst>
                    <a:ext uri="{9D8B030D-6E8A-4147-A177-3AD203B41FA5}">
                      <a16:colId xmlns:a16="http://schemas.microsoft.com/office/drawing/2014/main" val="20003"/>
                    </a:ext>
                  </a:extLst>
                </a:gridCol>
                <a:gridCol w="444600">
                  <a:extLst>
                    <a:ext uri="{9D8B030D-6E8A-4147-A177-3AD203B41FA5}">
                      <a16:colId xmlns:a16="http://schemas.microsoft.com/office/drawing/2014/main" val="20004"/>
                    </a:ext>
                  </a:extLst>
                </a:gridCol>
                <a:gridCol w="641150">
                  <a:extLst>
                    <a:ext uri="{9D8B030D-6E8A-4147-A177-3AD203B41FA5}">
                      <a16:colId xmlns:a16="http://schemas.microsoft.com/office/drawing/2014/main" val="20005"/>
                    </a:ext>
                  </a:extLst>
                </a:gridCol>
                <a:gridCol w="567000">
                  <a:extLst>
                    <a:ext uri="{9D8B030D-6E8A-4147-A177-3AD203B41FA5}">
                      <a16:colId xmlns:a16="http://schemas.microsoft.com/office/drawing/2014/main" val="20006"/>
                    </a:ext>
                  </a:extLst>
                </a:gridCol>
                <a:gridCol w="551875">
                  <a:extLst>
                    <a:ext uri="{9D8B030D-6E8A-4147-A177-3AD203B41FA5}">
                      <a16:colId xmlns:a16="http://schemas.microsoft.com/office/drawing/2014/main" val="20007"/>
                    </a:ext>
                  </a:extLst>
                </a:gridCol>
                <a:gridCol w="505450">
                  <a:extLst>
                    <a:ext uri="{9D8B030D-6E8A-4147-A177-3AD203B41FA5}">
                      <a16:colId xmlns:a16="http://schemas.microsoft.com/office/drawing/2014/main" val="20008"/>
                    </a:ext>
                  </a:extLst>
                </a:gridCol>
                <a:gridCol w="520550">
                  <a:extLst>
                    <a:ext uri="{9D8B030D-6E8A-4147-A177-3AD203B41FA5}">
                      <a16:colId xmlns:a16="http://schemas.microsoft.com/office/drawing/2014/main" val="20009"/>
                    </a:ext>
                  </a:extLst>
                </a:gridCol>
                <a:gridCol w="897475">
                  <a:extLst>
                    <a:ext uri="{9D8B030D-6E8A-4147-A177-3AD203B41FA5}">
                      <a16:colId xmlns:a16="http://schemas.microsoft.com/office/drawing/2014/main" val="20010"/>
                    </a:ext>
                  </a:extLst>
                </a:gridCol>
              </a:tblGrid>
              <a:tr h="466200">
                <a:tc>
                  <a:txBody>
                    <a:bodyPr/>
                    <a:lstStyle/>
                    <a:p>
                      <a:pPr marL="0" marR="0" lvl="0" indent="0" algn="ctr"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Model</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Year</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Train </a:t>
                      </a:r>
                      <a:endParaRPr sz="1000" b="0" u="none" strike="noStrike" cap="none">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data</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IIIT </a:t>
                      </a:r>
                      <a:endParaRPr sz="1000" b="0" u="none" strike="noStrike" cap="none">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3000</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SVT</a:t>
                      </a:r>
                      <a:endParaRPr sz="1000" b="0" u="none" strike="noStrike" cap="none">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647</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IC03 </a:t>
                      </a:r>
                      <a:endParaRPr sz="1000" b="0" u="none" strike="noStrike" cap="none">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867</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IC13</a:t>
                      </a:r>
                      <a:endParaRPr sz="1000" b="0" u="none" strike="noStrike" cap="none">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1015</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IC15</a:t>
                      </a:r>
                      <a:endParaRPr sz="1000" b="0" u="none" strike="noStrike" cap="none">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2077</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SP</a:t>
                      </a:r>
                      <a:endParaRPr sz="1000" b="0" u="none" strike="noStrike" cap="none">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645</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CT</a:t>
                      </a:r>
                      <a:endParaRPr sz="1000" b="0" u="none" strike="noStrike" cap="none">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288</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Time</a:t>
                      </a:r>
                      <a:endParaRPr sz="1000" b="0" u="none" strike="noStrike" cap="none">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ms/image </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51000">
                <a:tc>
                  <a:txBody>
                    <a:bodyPr/>
                    <a:lstStyle/>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CRNN</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2015</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MJ+ST</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82.9</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81.6</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92.6</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89.2</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64.2</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70.0</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65.5</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8.3</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24350">
                <a:tc>
                  <a:txBody>
                    <a:bodyPr/>
                    <a:lstStyle/>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RARE</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2016</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MJ+ST</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86.2</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85.8</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93.7</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91.1</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68.9</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76.2</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70.4 </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10.8</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64325">
                <a:tc>
                  <a:txBody>
                    <a:bodyPr/>
                    <a:lstStyle/>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R2AM</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2016</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MJ+ST</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83.4</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82.4</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92.0</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88.1</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63.6</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72.1</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64.9 </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2.9</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74750">
                <a:tc>
                  <a:txBody>
                    <a:bodyPr/>
                    <a:lstStyle/>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STAR-Net</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2016</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MJ+ST</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87.0</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86.9</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94.0</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91.5</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70.3</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77.5</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71.7</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48.7</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24350">
                <a:tc>
                  <a:txBody>
                    <a:bodyPr/>
                    <a:lstStyle/>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GRCNN</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2017</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MJ+ST</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84.2</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83.7</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93.0</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88.8</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65.8</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73.6</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68.1 </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0" u="none" strike="noStrike" cap="none">
                          <a:solidFill>
                            <a:srgbClr val="000000"/>
                          </a:solidFill>
                          <a:latin typeface="Arial"/>
                          <a:ea typeface="Arial"/>
                          <a:cs typeface="Arial"/>
                          <a:sym typeface="Arial"/>
                        </a:rPr>
                        <a:t>4.6</a:t>
                      </a:r>
                      <a:endParaRPr sz="1000" b="0" u="none" strike="noStrike" cap="none">
                        <a:latin typeface="Arial"/>
                        <a:ea typeface="Arial"/>
                        <a:cs typeface="Arial"/>
                        <a:sym typeface="Arial"/>
                      </a:endParaRPr>
                    </a:p>
                  </a:txBody>
                  <a:tcPr marL="91075" marR="91075" marT="45725" marB="45725">
                    <a:lnL w="18700" cap="flat" cmpd="sng">
                      <a:solidFill>
                        <a:srgbClr val="9E9E9E"/>
                      </a:solidFill>
                      <a:prstDash val="solid"/>
                      <a:round/>
                      <a:headEnd type="none" w="sm" len="sm"/>
                      <a:tailEnd type="none" w="sm" len="sm"/>
                    </a:lnL>
                    <a:lnR w="18700" cap="flat" cmpd="sng">
                      <a:solidFill>
                        <a:srgbClr val="9E9E9E"/>
                      </a:solidFill>
                      <a:prstDash val="solid"/>
                      <a:round/>
                      <a:headEnd type="none" w="sm" len="sm"/>
                      <a:tailEnd type="none" w="sm" len="sm"/>
                    </a:lnR>
                    <a:lnT w="18700" cap="flat" cmpd="sng">
                      <a:solidFill>
                        <a:srgbClr val="9E9E9E"/>
                      </a:solidFill>
                      <a:prstDash val="solid"/>
                      <a:round/>
                      <a:headEnd type="none" w="sm" len="sm"/>
                      <a:tailEnd type="none" w="sm" len="sm"/>
                    </a:lnT>
                    <a:lnB w="187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799" name="Google Shape;1799;p179"/>
          <p:cNvSpPr/>
          <p:nvPr/>
        </p:nvSpPr>
        <p:spPr>
          <a:xfrm>
            <a:off x="508375" y="469425"/>
            <a:ext cx="6959400" cy="120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1D1D1D"/>
              </a:buClr>
              <a:buSzPts val="1400"/>
              <a:buFont typeface="Poppins"/>
              <a:buNone/>
            </a:pPr>
            <a:r>
              <a:rPr lang="en-US" sz="4400" b="1" i="0" u="none" strike="noStrike" cap="none">
                <a:solidFill>
                  <a:schemeClr val="dk2"/>
                </a:solidFill>
                <a:latin typeface="Poppins"/>
                <a:ea typeface="Poppins"/>
                <a:cs typeface="Poppins"/>
                <a:sym typeface="Poppins"/>
              </a:rPr>
              <a:t>Our</a:t>
            </a:r>
            <a:r>
              <a:rPr lang="en-US" sz="1400" b="1" i="0" u="none" strike="noStrike" cap="none">
                <a:solidFill>
                  <a:srgbClr val="1D1D1D"/>
                </a:solidFill>
                <a:latin typeface="Poppins"/>
                <a:ea typeface="Poppins"/>
                <a:cs typeface="Poppins"/>
                <a:sym typeface="Poppins"/>
              </a:rPr>
              <a:t> </a:t>
            </a:r>
            <a:r>
              <a:rPr lang="en-US" sz="4800" b="1" i="0" u="none" strike="noStrike" cap="none">
                <a:solidFill>
                  <a:schemeClr val="dk2"/>
                </a:solidFill>
                <a:latin typeface="Poppins"/>
                <a:ea typeface="Poppins"/>
                <a:cs typeface="Poppins"/>
                <a:sym typeface="Poppins"/>
              </a:rPr>
              <a:t>experiment</a:t>
            </a:r>
            <a:endParaRPr sz="4800" b="1" i="0" u="none" strike="noStrike" cap="none">
              <a:solidFill>
                <a:schemeClr val="dk2"/>
              </a:solidFill>
            </a:endParaRPr>
          </a:p>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03"/>
        <p:cNvGrpSpPr/>
        <p:nvPr/>
      </p:nvGrpSpPr>
      <p:grpSpPr>
        <a:xfrm>
          <a:off x="0" y="0"/>
          <a:ext cx="0" cy="0"/>
          <a:chOff x="0" y="0"/>
          <a:chExt cx="0" cy="0"/>
        </a:xfrm>
      </p:grpSpPr>
      <p:sp>
        <p:nvSpPr>
          <p:cNvPr id="1804" name="Google Shape;1804;p180"/>
          <p:cNvSpPr txBox="1">
            <a:spLocks noGrp="1"/>
          </p:cNvSpPr>
          <p:nvPr>
            <p:ph type="title" idx="4294967295"/>
          </p:nvPr>
        </p:nvSpPr>
        <p:spPr>
          <a:xfrm>
            <a:off x="720000" y="919800"/>
            <a:ext cx="3144960" cy="140292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dk1"/>
              </a:buClr>
              <a:buSzPts val="1400"/>
              <a:buFont typeface="Arial"/>
              <a:buNone/>
            </a:pPr>
            <a:endParaRPr sz="1400" b="0" strike="noStrike">
              <a:solidFill>
                <a:srgbClr val="000000"/>
              </a:solidFill>
              <a:latin typeface="Arial"/>
              <a:ea typeface="Arial"/>
              <a:cs typeface="Arial"/>
              <a:sym typeface="Arial"/>
            </a:endParaRPr>
          </a:p>
        </p:txBody>
      </p:sp>
      <p:sp>
        <p:nvSpPr>
          <p:cNvPr id="1805" name="Google Shape;1805;p180"/>
          <p:cNvSpPr txBox="1">
            <a:spLocks noGrp="1"/>
          </p:cNvSpPr>
          <p:nvPr>
            <p:ph type="subTitle" idx="4294967295"/>
          </p:nvPr>
        </p:nvSpPr>
        <p:spPr>
          <a:xfrm>
            <a:off x="720000" y="2628360"/>
            <a:ext cx="3144960" cy="1595160"/>
          </a:xfrm>
          <a:prstGeom prst="rect">
            <a:avLst/>
          </a:prstGeom>
          <a:noFill/>
          <a:ln>
            <a:noFill/>
          </a:ln>
        </p:spPr>
        <p:txBody>
          <a:bodyPr spcFirstLastPara="1" wrap="square" lIns="91425" tIns="91425" rIns="91425" bIns="91425" anchor="t" anchorCtr="0">
            <a:noAutofit/>
          </a:bodyPr>
          <a:lstStyle/>
          <a:p>
            <a:pPr marL="228600" marR="0" lvl="0" indent="-228600" algn="ctr" rtl="0">
              <a:lnSpc>
                <a:spcPct val="90000"/>
              </a:lnSpc>
              <a:spcBef>
                <a:spcPts val="0"/>
              </a:spcBef>
              <a:spcAft>
                <a:spcPts val="0"/>
              </a:spcAft>
              <a:buClr>
                <a:schemeClr val="dk1"/>
              </a:buClr>
              <a:buSzPts val="3200"/>
              <a:buFont typeface="Arial"/>
              <a:buNone/>
            </a:pPr>
            <a:endParaRPr sz="3200" b="0" i="0" u="none" strike="noStrike" cap="none">
              <a:solidFill>
                <a:schemeClr val="dk1"/>
              </a:solidFill>
              <a:latin typeface="Arial"/>
              <a:ea typeface="Arial"/>
              <a:cs typeface="Arial"/>
              <a:sym typeface="Arial"/>
            </a:endParaRPr>
          </a:p>
        </p:txBody>
      </p:sp>
      <p:pic>
        <p:nvPicPr>
          <p:cNvPr id="1806" name="Google Shape;1806;p180" descr="A graph of a number of numbers&#10;&#10;Description automatically generated with medium confidence"/>
          <p:cNvPicPr preferRelativeResize="0"/>
          <p:nvPr/>
        </p:nvPicPr>
        <p:blipFill rotWithShape="1">
          <a:blip r:embed="rId3">
            <a:alphaModFix/>
          </a:blip>
          <a:srcRect/>
          <a:stretch/>
        </p:blipFill>
        <p:spPr>
          <a:xfrm>
            <a:off x="576360" y="432360"/>
            <a:ext cx="7750800" cy="401328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10"/>
        <p:cNvGrpSpPr/>
        <p:nvPr/>
      </p:nvGrpSpPr>
      <p:grpSpPr>
        <a:xfrm>
          <a:off x="0" y="0"/>
          <a:ext cx="0" cy="0"/>
          <a:chOff x="0" y="0"/>
          <a:chExt cx="0" cy="0"/>
        </a:xfrm>
      </p:grpSpPr>
      <p:sp>
        <p:nvSpPr>
          <p:cNvPr id="1811" name="Google Shape;1811;p181"/>
          <p:cNvSpPr txBox="1">
            <a:spLocks noGrp="1"/>
          </p:cNvSpPr>
          <p:nvPr>
            <p:ph type="title" idx="4294967295"/>
          </p:nvPr>
        </p:nvSpPr>
        <p:spPr>
          <a:xfrm>
            <a:off x="720000" y="1025640"/>
            <a:ext cx="1702080" cy="99324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C0A9E"/>
              </a:buClr>
              <a:buSzPts val="6200"/>
              <a:buFont typeface="Poppins"/>
              <a:buNone/>
            </a:pPr>
            <a:r>
              <a:rPr lang="en-US" sz="6200" b="1" i="0" u="none" strike="noStrike" cap="none">
                <a:solidFill>
                  <a:srgbClr val="0C0A9E"/>
                </a:solidFill>
                <a:latin typeface="Poppins"/>
                <a:ea typeface="Poppins"/>
                <a:cs typeface="Poppins"/>
                <a:sym typeface="Poppins"/>
              </a:rPr>
              <a:t>06</a:t>
            </a:r>
            <a:endParaRPr sz="6200" b="0" i="0" u="none" strike="noStrike" cap="none">
              <a:solidFill>
                <a:srgbClr val="000000"/>
              </a:solidFill>
              <a:latin typeface="Arial"/>
              <a:ea typeface="Arial"/>
              <a:cs typeface="Arial"/>
              <a:sym typeface="Arial"/>
            </a:endParaRPr>
          </a:p>
        </p:txBody>
      </p:sp>
      <p:grpSp>
        <p:nvGrpSpPr>
          <p:cNvPr id="1812" name="Google Shape;1812;p181"/>
          <p:cNvGrpSpPr/>
          <p:nvPr/>
        </p:nvGrpSpPr>
        <p:grpSpPr>
          <a:xfrm>
            <a:off x="-374400" y="3354480"/>
            <a:ext cx="3922200" cy="2969640"/>
            <a:chOff x="-374400" y="3354480"/>
            <a:chExt cx="3922200" cy="2969640"/>
          </a:xfrm>
        </p:grpSpPr>
        <p:pic>
          <p:nvPicPr>
            <p:cNvPr id="1813" name="Google Shape;1813;p181"/>
            <p:cNvPicPr preferRelativeResize="0"/>
            <p:nvPr/>
          </p:nvPicPr>
          <p:blipFill rotWithShape="1">
            <a:blip r:embed="rId3">
              <a:alphaModFix/>
            </a:blip>
            <a:srcRect l="16959" t="24713" r="7121" b="26173"/>
            <a:stretch/>
          </p:blipFill>
          <p:spPr>
            <a:xfrm>
              <a:off x="-374400" y="3354480"/>
              <a:ext cx="3890880" cy="2969640"/>
            </a:xfrm>
            <a:prstGeom prst="rect">
              <a:avLst/>
            </a:prstGeom>
            <a:noFill/>
            <a:ln>
              <a:noFill/>
            </a:ln>
          </p:spPr>
        </p:pic>
        <p:grpSp>
          <p:nvGrpSpPr>
            <p:cNvPr id="1814" name="Google Shape;1814;p181"/>
            <p:cNvGrpSpPr/>
            <p:nvPr/>
          </p:nvGrpSpPr>
          <p:grpSpPr>
            <a:xfrm>
              <a:off x="1853640" y="4445640"/>
              <a:ext cx="1694160" cy="1359720"/>
              <a:chOff x="1853640" y="4445640"/>
              <a:chExt cx="1694160" cy="1359720"/>
            </a:xfrm>
          </p:grpSpPr>
          <p:sp>
            <p:nvSpPr>
              <p:cNvPr id="1815" name="Google Shape;1815;p181"/>
              <p:cNvSpPr/>
              <p:nvPr/>
            </p:nvSpPr>
            <p:spPr>
              <a:xfrm>
                <a:off x="2287440" y="4713840"/>
                <a:ext cx="1260360" cy="109152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rgbClr val="FFFFFF">
                      <a:alpha val="0"/>
                    </a:srgbClr>
                  </a:gs>
                  <a:gs pos="100000">
                    <a:srgbClr val="0C0A9E">
                      <a:alpha val="49803"/>
                    </a:srgbClr>
                  </a:gs>
                </a:gsLst>
                <a:lin ang="2700000" scaled="0"/>
              </a:gradFill>
              <a:ln>
                <a:noFill/>
              </a:ln>
            </p:spPr>
            <p:txBody>
              <a:bodyPr/>
              <a:lstStyle/>
              <a:p>
                <a:endParaRPr lang="en-US"/>
              </a:p>
            </p:txBody>
          </p:sp>
          <p:sp>
            <p:nvSpPr>
              <p:cNvPr id="1816" name="Google Shape;1816;p181"/>
              <p:cNvSpPr/>
              <p:nvPr/>
            </p:nvSpPr>
            <p:spPr>
              <a:xfrm>
                <a:off x="2264040" y="4445640"/>
                <a:ext cx="900360" cy="77976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rgbClr val="FFFFFF">
                      <a:alpha val="0"/>
                    </a:srgbClr>
                  </a:gs>
                  <a:gs pos="100000">
                    <a:srgbClr val="0C0A9E">
                      <a:alpha val="49803"/>
                    </a:srgbClr>
                  </a:gs>
                </a:gsLst>
                <a:lin ang="2700000" scaled="0"/>
              </a:gradFill>
              <a:ln>
                <a:noFill/>
              </a:ln>
            </p:spPr>
            <p:txBody>
              <a:bodyPr/>
              <a:lstStyle/>
              <a:p>
                <a:endParaRPr lang="en-US"/>
              </a:p>
            </p:txBody>
          </p:sp>
          <p:sp>
            <p:nvSpPr>
              <p:cNvPr id="1817" name="Google Shape;1817;p181"/>
              <p:cNvSpPr/>
              <p:nvPr/>
            </p:nvSpPr>
            <p:spPr>
              <a:xfrm>
                <a:off x="1853640" y="4713840"/>
                <a:ext cx="900360" cy="77976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rgbClr val="FFFFFF">
                      <a:alpha val="0"/>
                    </a:srgbClr>
                  </a:gs>
                  <a:gs pos="100000">
                    <a:srgbClr val="0C0A9E">
                      <a:alpha val="49803"/>
                    </a:srgbClr>
                  </a:gs>
                </a:gsLst>
                <a:lin ang="2700000" scaled="0"/>
              </a:gradFill>
              <a:ln>
                <a:noFill/>
              </a:ln>
            </p:spPr>
            <p:txBody>
              <a:bodyPr/>
              <a:lstStyle/>
              <a:p>
                <a:endParaRPr lang="en-US"/>
              </a:p>
            </p:txBody>
          </p:sp>
        </p:grpSp>
      </p:grpSp>
      <p:sp>
        <p:nvSpPr>
          <p:cNvPr id="1818" name="Google Shape;1818;p181"/>
          <p:cNvSpPr txBox="1">
            <a:spLocks noGrp="1"/>
          </p:cNvSpPr>
          <p:nvPr>
            <p:ph type="title" idx="4294967295"/>
          </p:nvPr>
        </p:nvSpPr>
        <p:spPr>
          <a:xfrm>
            <a:off x="887400" y="2080440"/>
            <a:ext cx="6973200" cy="84132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C0A9E"/>
              </a:buClr>
              <a:buSzPts val="5000"/>
              <a:buFont typeface="IBM Plex Mono"/>
              <a:buNone/>
            </a:pPr>
            <a:r>
              <a:rPr lang="en-US" sz="5000" b="1" i="0" u="none" strike="noStrike" cap="none">
                <a:solidFill>
                  <a:srgbClr val="0C0A9E"/>
                </a:solidFill>
                <a:latin typeface="IBM Plex Mono"/>
                <a:ea typeface="IBM Plex Mono"/>
                <a:cs typeface="IBM Plex Mono"/>
                <a:sym typeface="IBM Plex Mono"/>
              </a:rPr>
              <a:t>System output</a:t>
            </a:r>
            <a:endParaRPr sz="5000" b="0" i="0" u="none" strike="noStrike" cap="none">
              <a:solidFill>
                <a:srgbClr val="000000"/>
              </a:solidFill>
              <a:latin typeface="Arial"/>
              <a:ea typeface="Arial"/>
              <a:cs typeface="Arial"/>
              <a:sym typeface="Arial"/>
            </a:endParaRPr>
          </a:p>
        </p:txBody>
      </p:sp>
      <p:grpSp>
        <p:nvGrpSpPr>
          <p:cNvPr id="1819" name="Google Shape;1819;p181"/>
          <p:cNvGrpSpPr/>
          <p:nvPr/>
        </p:nvGrpSpPr>
        <p:grpSpPr>
          <a:xfrm>
            <a:off x="6487560" y="-1301040"/>
            <a:ext cx="4267800" cy="6665400"/>
            <a:chOff x="6487560" y="-1301040"/>
            <a:chExt cx="4267800" cy="6665400"/>
          </a:xfrm>
        </p:grpSpPr>
        <p:sp>
          <p:nvSpPr>
            <p:cNvPr id="1820" name="Google Shape;1820;p181"/>
            <p:cNvSpPr/>
            <p:nvPr/>
          </p:nvSpPr>
          <p:spPr>
            <a:xfrm>
              <a:off x="6727680" y="103320"/>
              <a:ext cx="4006080" cy="4748760"/>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rgbClr val="0C0A9E"/>
                </a:gs>
                <a:gs pos="100000">
                  <a:srgbClr val="FFFFFF">
                    <a:alpha val="0"/>
                  </a:srgbClr>
                </a:gs>
              </a:gsLst>
              <a:lin ang="5400000" scaled="0"/>
            </a:gradFill>
            <a:ln>
              <a:noFill/>
            </a:ln>
          </p:spPr>
          <p:txBody>
            <a:bodyPr/>
            <a:lstStyle/>
            <a:p>
              <a:endParaRPr lang="en-US"/>
            </a:p>
          </p:txBody>
        </p:sp>
        <p:sp>
          <p:nvSpPr>
            <p:cNvPr id="1821" name="Google Shape;1821;p181"/>
            <p:cNvSpPr/>
            <p:nvPr/>
          </p:nvSpPr>
          <p:spPr>
            <a:xfrm>
              <a:off x="7070400" y="81360"/>
              <a:ext cx="2925000" cy="3057480"/>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rgbClr val="0C0A9E"/>
                </a:gs>
                <a:gs pos="100000">
                  <a:srgbClr val="FFFFFF">
                    <a:alpha val="0"/>
                  </a:srgbClr>
                </a:gs>
              </a:gsLst>
              <a:lin ang="5400000" scaled="0"/>
            </a:gradFill>
            <a:ln>
              <a:noFill/>
            </a:ln>
          </p:spPr>
          <p:txBody>
            <a:bodyPr/>
            <a:lstStyle/>
            <a:p>
              <a:endParaRPr lang="en-US"/>
            </a:p>
          </p:txBody>
        </p:sp>
        <p:sp>
          <p:nvSpPr>
            <p:cNvPr id="1822" name="Google Shape;1822;p181"/>
            <p:cNvSpPr/>
            <p:nvPr/>
          </p:nvSpPr>
          <p:spPr>
            <a:xfrm>
              <a:off x="7602480" y="245520"/>
              <a:ext cx="3152880" cy="5118840"/>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F5F8FF"/>
                </a:gs>
                <a:gs pos="22000">
                  <a:srgbClr val="F5F8FF"/>
                </a:gs>
                <a:gs pos="100000">
                  <a:srgbClr val="EB9109"/>
                </a:gs>
              </a:gsLst>
              <a:lin ang="108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81"/>
            <p:cNvSpPr/>
            <p:nvPr/>
          </p:nvSpPr>
          <p:spPr>
            <a:xfrm>
              <a:off x="7235280" y="622440"/>
              <a:ext cx="1860120" cy="4595040"/>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5882"/>
                  </a:srgbClr>
                </a:gs>
                <a:gs pos="100000">
                  <a:srgbClr val="FFFFFF">
                    <a:alpha val="0"/>
                  </a:srgbClr>
                </a:gs>
              </a:gsLst>
              <a:lin ang="108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181"/>
            <p:cNvSpPr/>
            <p:nvPr/>
          </p:nvSpPr>
          <p:spPr>
            <a:xfrm>
              <a:off x="6933240" y="621360"/>
              <a:ext cx="1860120" cy="4595040"/>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0C0A9E"/>
                </a:gs>
                <a:gs pos="100000">
                  <a:srgbClr val="FFFFFF">
                    <a:alpha val="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25" name="Google Shape;1825;p181"/>
            <p:cNvPicPr preferRelativeResize="0"/>
            <p:nvPr/>
          </p:nvPicPr>
          <p:blipFill rotWithShape="1">
            <a:blip r:embed="rId3">
              <a:alphaModFix/>
            </a:blip>
            <a:srcRect l="16959" t="24713" r="7121" b="26173"/>
            <a:stretch/>
          </p:blipFill>
          <p:spPr>
            <a:xfrm>
              <a:off x="6487560" y="-1301040"/>
              <a:ext cx="4198320" cy="3204000"/>
            </a:xfrm>
            <a:prstGeom prst="rect">
              <a:avLst/>
            </a:prstGeom>
            <a:noFill/>
            <a:ln>
              <a:noFill/>
            </a:ln>
          </p:spPr>
        </p:pic>
        <p:grpSp>
          <p:nvGrpSpPr>
            <p:cNvPr id="1826" name="Google Shape;1826;p181"/>
            <p:cNvGrpSpPr/>
            <p:nvPr/>
          </p:nvGrpSpPr>
          <p:grpSpPr>
            <a:xfrm>
              <a:off x="8232840" y="4254480"/>
              <a:ext cx="708120" cy="707760"/>
              <a:chOff x="8232840" y="4254480"/>
              <a:chExt cx="708120" cy="707760"/>
            </a:xfrm>
          </p:grpSpPr>
          <p:sp>
            <p:nvSpPr>
              <p:cNvPr id="1827" name="Google Shape;1827;p181"/>
              <p:cNvSpPr/>
              <p:nvPr/>
            </p:nvSpPr>
            <p:spPr>
              <a:xfrm rot="5400000">
                <a:off x="8691480" y="4254480"/>
                <a:ext cx="249480" cy="24948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828" name="Google Shape;1828;p181"/>
              <p:cNvSpPr/>
              <p:nvPr/>
            </p:nvSpPr>
            <p:spPr>
              <a:xfrm rot="5400000">
                <a:off x="8615160" y="4330800"/>
                <a:ext cx="249480" cy="249480"/>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829" name="Google Shape;1829;p181"/>
              <p:cNvSpPr/>
              <p:nvPr/>
            </p:nvSpPr>
            <p:spPr>
              <a:xfrm rot="5400000">
                <a:off x="8538840" y="4407120"/>
                <a:ext cx="249480" cy="24948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830" name="Google Shape;1830;p181"/>
              <p:cNvSpPr/>
              <p:nvPr/>
            </p:nvSpPr>
            <p:spPr>
              <a:xfrm rot="5400000">
                <a:off x="8462160" y="4483440"/>
                <a:ext cx="249480" cy="249120"/>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831" name="Google Shape;1831;p181"/>
              <p:cNvSpPr/>
              <p:nvPr/>
            </p:nvSpPr>
            <p:spPr>
              <a:xfrm rot="5400000">
                <a:off x="8385840" y="4560120"/>
                <a:ext cx="249480" cy="24948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832" name="Google Shape;1832;p181"/>
              <p:cNvSpPr/>
              <p:nvPr/>
            </p:nvSpPr>
            <p:spPr>
              <a:xfrm rot="5400000">
                <a:off x="8309520" y="4636800"/>
                <a:ext cx="249120" cy="249120"/>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833" name="Google Shape;1833;p181"/>
              <p:cNvSpPr/>
              <p:nvPr/>
            </p:nvSpPr>
            <p:spPr>
              <a:xfrm rot="5400000">
                <a:off x="8232840" y="4712760"/>
                <a:ext cx="249480" cy="24948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grpSp>
        <p:grpSp>
          <p:nvGrpSpPr>
            <p:cNvPr id="1834" name="Google Shape;1834;p181"/>
            <p:cNvGrpSpPr/>
            <p:nvPr/>
          </p:nvGrpSpPr>
          <p:grpSpPr>
            <a:xfrm>
              <a:off x="8999280" y="3354480"/>
              <a:ext cx="457920" cy="457200"/>
              <a:chOff x="8999280" y="3354480"/>
              <a:chExt cx="457920" cy="457200"/>
            </a:xfrm>
          </p:grpSpPr>
          <p:sp>
            <p:nvSpPr>
              <p:cNvPr id="1835" name="Google Shape;1835;p181"/>
              <p:cNvSpPr/>
              <p:nvPr/>
            </p:nvSpPr>
            <p:spPr>
              <a:xfrm rot="5400000">
                <a:off x="9295920" y="3354480"/>
                <a:ext cx="161280" cy="16128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836" name="Google Shape;1836;p181"/>
              <p:cNvSpPr/>
              <p:nvPr/>
            </p:nvSpPr>
            <p:spPr>
              <a:xfrm rot="5400000">
                <a:off x="9246600" y="3403440"/>
                <a:ext cx="161280" cy="161280"/>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837" name="Google Shape;1837;p181"/>
              <p:cNvSpPr/>
              <p:nvPr/>
            </p:nvSpPr>
            <p:spPr>
              <a:xfrm rot="5400000">
                <a:off x="9197280" y="3453120"/>
                <a:ext cx="161280" cy="16128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838" name="Google Shape;1838;p181"/>
              <p:cNvSpPr/>
              <p:nvPr/>
            </p:nvSpPr>
            <p:spPr>
              <a:xfrm rot="5400000">
                <a:off x="9147600" y="3502440"/>
                <a:ext cx="161280" cy="160920"/>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839" name="Google Shape;1839;p181"/>
              <p:cNvSpPr/>
              <p:nvPr/>
            </p:nvSpPr>
            <p:spPr>
              <a:xfrm rot="5400000">
                <a:off x="9098280" y="3551760"/>
                <a:ext cx="161280" cy="16128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840" name="Google Shape;1840;p181"/>
              <p:cNvSpPr/>
              <p:nvPr/>
            </p:nvSpPr>
            <p:spPr>
              <a:xfrm rot="5400000">
                <a:off x="9048960" y="3601440"/>
                <a:ext cx="160920" cy="160920"/>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841" name="Google Shape;1841;p181"/>
              <p:cNvSpPr/>
              <p:nvPr/>
            </p:nvSpPr>
            <p:spPr>
              <a:xfrm rot="5400000">
                <a:off x="8999280" y="3650400"/>
                <a:ext cx="161280" cy="16128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grpSp>
        <p:grpSp>
          <p:nvGrpSpPr>
            <p:cNvPr id="1842" name="Google Shape;1842;p181"/>
            <p:cNvGrpSpPr/>
            <p:nvPr/>
          </p:nvGrpSpPr>
          <p:grpSpPr>
            <a:xfrm>
              <a:off x="8146800" y="539640"/>
              <a:ext cx="207720" cy="207720"/>
              <a:chOff x="8146800" y="539640"/>
              <a:chExt cx="207720" cy="207720"/>
            </a:xfrm>
          </p:grpSpPr>
          <p:sp>
            <p:nvSpPr>
              <p:cNvPr id="1843" name="Google Shape;1843;p181"/>
              <p:cNvSpPr/>
              <p:nvPr/>
            </p:nvSpPr>
            <p:spPr>
              <a:xfrm>
                <a:off x="8146800" y="539640"/>
                <a:ext cx="207720" cy="207720"/>
              </a:xfrm>
              <a:prstGeom prst="ellipse">
                <a:avLst/>
              </a:prstGeom>
              <a:noFill/>
              <a:ln w="9525" cap="flat" cmpd="sng">
                <a:solidFill>
                  <a:srgbClr val="820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81"/>
              <p:cNvSpPr/>
              <p:nvPr/>
            </p:nvSpPr>
            <p:spPr>
              <a:xfrm>
                <a:off x="8175960" y="568800"/>
                <a:ext cx="149040" cy="149040"/>
              </a:xfrm>
              <a:prstGeom prst="ellipse">
                <a:avLst/>
              </a:prstGeom>
              <a:gradFill>
                <a:gsLst>
                  <a:gs pos="0">
                    <a:srgbClr val="9900FF">
                      <a:alpha val="4588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5" name="Google Shape;1845;p181"/>
            <p:cNvGrpSpPr/>
            <p:nvPr/>
          </p:nvGrpSpPr>
          <p:grpSpPr>
            <a:xfrm>
              <a:off x="7554240" y="2467800"/>
              <a:ext cx="207720" cy="207720"/>
              <a:chOff x="7554240" y="2467800"/>
              <a:chExt cx="207720" cy="207720"/>
            </a:xfrm>
          </p:grpSpPr>
          <p:sp>
            <p:nvSpPr>
              <p:cNvPr id="1846" name="Google Shape;1846;p181"/>
              <p:cNvSpPr/>
              <p:nvPr/>
            </p:nvSpPr>
            <p:spPr>
              <a:xfrm>
                <a:off x="7554240" y="2467800"/>
                <a:ext cx="207720" cy="207720"/>
              </a:xfrm>
              <a:prstGeom prst="ellipse">
                <a:avLst/>
              </a:prstGeom>
              <a:noFill/>
              <a:ln w="9525" cap="flat" cmpd="sng">
                <a:solidFill>
                  <a:srgbClr val="820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81"/>
              <p:cNvSpPr/>
              <p:nvPr/>
            </p:nvSpPr>
            <p:spPr>
              <a:xfrm>
                <a:off x="7583760" y="2496960"/>
                <a:ext cx="149040" cy="149040"/>
              </a:xfrm>
              <a:prstGeom prst="ellipse">
                <a:avLst/>
              </a:prstGeom>
              <a:gradFill>
                <a:gsLst>
                  <a:gs pos="0">
                    <a:srgbClr val="9900FF">
                      <a:alpha val="4588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8" name="Google Shape;1848;p181"/>
            <p:cNvSpPr/>
            <p:nvPr/>
          </p:nvSpPr>
          <p:spPr>
            <a:xfrm>
              <a:off x="7454520" y="4164120"/>
              <a:ext cx="147600" cy="147600"/>
            </a:xfrm>
            <a:prstGeom prst="ellipse">
              <a:avLst/>
            </a:prstGeom>
            <a:gradFill>
              <a:gsLst>
                <a:gs pos="0">
                  <a:srgbClr val="0C0A9E"/>
                </a:gs>
                <a:gs pos="100000">
                  <a:srgbClr val="FFFFFF">
                    <a:alpha val="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9" name="Google Shape;1849;p181"/>
          <p:cNvGrpSpPr/>
          <p:nvPr/>
        </p:nvGrpSpPr>
        <p:grpSpPr>
          <a:xfrm>
            <a:off x="795960" y="3019680"/>
            <a:ext cx="4559040" cy="133920"/>
            <a:chOff x="795960" y="3019680"/>
            <a:chExt cx="4559040" cy="133920"/>
          </a:xfrm>
        </p:grpSpPr>
        <p:sp>
          <p:nvSpPr>
            <p:cNvPr id="1850" name="Google Shape;1850;p181"/>
            <p:cNvSpPr/>
            <p:nvPr/>
          </p:nvSpPr>
          <p:spPr>
            <a:xfrm>
              <a:off x="5221080" y="3019680"/>
              <a:ext cx="133920" cy="133920"/>
            </a:xfrm>
            <a:prstGeom prst="ellipse">
              <a:avLst/>
            </a:prstGeom>
            <a:noFill/>
            <a:ln w="9525" cap="flat" cmpd="sng">
              <a:solidFill>
                <a:srgbClr val="0C0A9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81"/>
            <p:cNvSpPr/>
            <p:nvPr/>
          </p:nvSpPr>
          <p:spPr>
            <a:xfrm>
              <a:off x="795960" y="3086640"/>
              <a:ext cx="4462560" cy="360"/>
            </a:xfrm>
            <a:custGeom>
              <a:avLst/>
              <a:gdLst/>
              <a:ahLst/>
              <a:cxnLst/>
              <a:rect l="l" t="t" r="r" b="b"/>
              <a:pathLst>
                <a:path w="21600" h="21600" extrusionOk="0">
                  <a:moveTo>
                    <a:pt x="0" y="0"/>
                  </a:moveTo>
                  <a:lnTo>
                    <a:pt x="21600" y="21600"/>
                  </a:lnTo>
                </a:path>
              </a:pathLst>
            </a:custGeom>
            <a:noFill/>
            <a:ln w="9525" cap="flat" cmpd="sng">
              <a:solidFill>
                <a:srgbClr val="0C0A9E"/>
              </a:solidFill>
              <a:prstDash val="solid"/>
              <a:round/>
              <a:headEnd type="none" w="sm" len="sm"/>
              <a:tailEnd type="none" w="sm" len="sm"/>
            </a:ln>
          </p:spPr>
          <p:txBody>
            <a:bodyPr/>
            <a:lstStyle/>
            <a:p>
              <a:endParaRPr lang="en-US"/>
            </a:p>
          </p:txBody>
        </p:sp>
        <p:sp>
          <p:nvSpPr>
            <p:cNvPr id="1852" name="Google Shape;1852;p181"/>
            <p:cNvSpPr/>
            <p:nvPr/>
          </p:nvSpPr>
          <p:spPr>
            <a:xfrm>
              <a:off x="5250960" y="3049920"/>
              <a:ext cx="73440" cy="7344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sp>
        <p:nvSpPr>
          <p:cNvPr id="1857" name="Google Shape;1857;p182"/>
          <p:cNvSpPr txBox="1">
            <a:spLocks noGrp="1"/>
          </p:cNvSpPr>
          <p:nvPr>
            <p:ph type="title" idx="4294967295"/>
          </p:nvPr>
        </p:nvSpPr>
        <p:spPr>
          <a:xfrm>
            <a:off x="720000" y="444960"/>
            <a:ext cx="770364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C0A9E"/>
              </a:buClr>
              <a:buSzPts val="3000"/>
              <a:buFont typeface="IBM Plex Mono"/>
              <a:buNone/>
            </a:pPr>
            <a:r>
              <a:rPr lang="en-US" sz="3000" b="1" strike="noStrike">
                <a:solidFill>
                  <a:srgbClr val="0C0A9E"/>
                </a:solidFill>
                <a:latin typeface="IBM Plex Mono"/>
                <a:ea typeface="IBM Plex Mono"/>
                <a:cs typeface="IBM Plex Mono"/>
                <a:sym typeface="IBM Plex Mono"/>
              </a:rPr>
              <a:t>Outputs </a:t>
            </a:r>
            <a:endParaRPr sz="3000" b="0" strike="noStrike">
              <a:solidFill>
                <a:srgbClr val="000000"/>
              </a:solidFill>
              <a:latin typeface="Arial"/>
              <a:ea typeface="Arial"/>
              <a:cs typeface="Arial"/>
              <a:sym typeface="Arial"/>
            </a:endParaRPr>
          </a:p>
        </p:txBody>
      </p:sp>
      <p:sp>
        <p:nvSpPr>
          <p:cNvPr id="1858" name="Google Shape;1858;p182"/>
          <p:cNvSpPr/>
          <p:nvPr/>
        </p:nvSpPr>
        <p:spPr>
          <a:xfrm>
            <a:off x="3552480" y="2899080"/>
            <a:ext cx="1981440" cy="1662120"/>
          </a:xfrm>
          <a:prstGeom prst="snip1Rect">
            <a:avLst>
              <a:gd name="adj" fmla="val 16667"/>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82"/>
          <p:cNvSpPr/>
          <p:nvPr/>
        </p:nvSpPr>
        <p:spPr>
          <a:xfrm>
            <a:off x="6220800" y="2943360"/>
            <a:ext cx="1981440" cy="1662120"/>
          </a:xfrm>
          <a:prstGeom prst="snip1Rect">
            <a:avLst>
              <a:gd name="adj" fmla="val 16667"/>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182"/>
          <p:cNvSpPr/>
          <p:nvPr/>
        </p:nvSpPr>
        <p:spPr>
          <a:xfrm>
            <a:off x="813240" y="2943360"/>
            <a:ext cx="1980720" cy="1661760"/>
          </a:xfrm>
          <a:prstGeom prst="snip1Rect">
            <a:avLst>
              <a:gd name="adj" fmla="val 16667"/>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182"/>
          <p:cNvSpPr/>
          <p:nvPr/>
        </p:nvSpPr>
        <p:spPr>
          <a:xfrm>
            <a:off x="6183360" y="1103400"/>
            <a:ext cx="1981440" cy="1662120"/>
          </a:xfrm>
          <a:prstGeom prst="snip1Rect">
            <a:avLst>
              <a:gd name="adj" fmla="val 16667"/>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82"/>
          <p:cNvSpPr/>
          <p:nvPr/>
        </p:nvSpPr>
        <p:spPr>
          <a:xfrm>
            <a:off x="3395520" y="1103400"/>
            <a:ext cx="1981440" cy="1662120"/>
          </a:xfrm>
          <a:prstGeom prst="snip1Rect">
            <a:avLst>
              <a:gd name="adj" fmla="val 16667"/>
            </a:avLst>
          </a:prstGeom>
          <a:blipFill rotWithShape="1">
            <a:blip r:embed="rId7">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82"/>
          <p:cNvSpPr/>
          <p:nvPr/>
        </p:nvSpPr>
        <p:spPr>
          <a:xfrm>
            <a:off x="720000" y="1103400"/>
            <a:ext cx="1981440" cy="1662120"/>
          </a:xfrm>
          <a:prstGeom prst="snip1Rect">
            <a:avLst>
              <a:gd name="adj" fmla="val 16667"/>
            </a:avLst>
          </a:prstGeom>
          <a:blipFill rotWithShape="1">
            <a:blip r:embed="rId8">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sp>
        <p:nvSpPr>
          <p:cNvPr id="1857" name="Google Shape;1857;p182"/>
          <p:cNvSpPr txBox="1">
            <a:spLocks noGrp="1"/>
          </p:cNvSpPr>
          <p:nvPr>
            <p:ph type="title" idx="4294967295"/>
          </p:nvPr>
        </p:nvSpPr>
        <p:spPr>
          <a:xfrm>
            <a:off x="720000" y="444960"/>
            <a:ext cx="770364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C0A9E"/>
              </a:buClr>
              <a:buSzPts val="3000"/>
              <a:buFont typeface="IBM Plex Mono"/>
              <a:buNone/>
            </a:pPr>
            <a:r>
              <a:rPr lang="en-US" sz="3000" b="1" strike="noStrike">
                <a:solidFill>
                  <a:srgbClr val="0C0A9E"/>
                </a:solidFill>
                <a:latin typeface="IBM Plex Mono"/>
                <a:ea typeface="IBM Plex Mono"/>
                <a:cs typeface="IBM Plex Mono"/>
                <a:sym typeface="IBM Plex Mono"/>
              </a:rPr>
              <a:t>Outputs </a:t>
            </a:r>
            <a:endParaRPr sz="3000" b="0" strike="noStrike">
              <a:solidFill>
                <a:srgbClr val="000000"/>
              </a:solidFill>
              <a:latin typeface="Arial"/>
              <a:ea typeface="Arial"/>
              <a:cs typeface="Arial"/>
              <a:sym typeface="Arial"/>
            </a:endParaRPr>
          </a:p>
        </p:txBody>
      </p:sp>
      <p:pic>
        <p:nvPicPr>
          <p:cNvPr id="2" name="Content Placeholder 12">
            <a:extLst>
              <a:ext uri="{FF2B5EF4-FFF2-40B4-BE49-F238E27FC236}">
                <a16:creationId xmlns:a16="http://schemas.microsoft.com/office/drawing/2014/main" id="{9F40D8DF-6255-5678-0FB4-379AC4658BF6}"/>
              </a:ext>
            </a:extLst>
          </p:cNvPr>
          <p:cNvPicPr>
            <a:picLocks noChangeAspect="1"/>
          </p:cNvPicPr>
          <p:nvPr/>
        </p:nvPicPr>
        <p:blipFill>
          <a:blip r:embed="rId7"/>
          <a:stretch>
            <a:fillRect/>
          </a:stretch>
        </p:blipFill>
        <p:spPr>
          <a:xfrm>
            <a:off x="369863" y="1350068"/>
            <a:ext cx="4992014" cy="665999"/>
          </a:xfrm>
          <a:prstGeom prst="snip1Rect">
            <a:avLst>
              <a:gd name="adj" fmla="val 0"/>
            </a:avLst>
          </a:prstGeom>
          <a:blipFill rotWithShape="1">
            <a:blip r:embed="rId8">
              <a:alphaModFix/>
            </a:blip>
            <a:stretch>
              <a:fillRect/>
            </a:stretch>
          </a:blipFill>
          <a:ln>
            <a:noFill/>
          </a:ln>
        </p:spPr>
      </p:pic>
      <p:pic>
        <p:nvPicPr>
          <p:cNvPr id="3" name="fisher_4_ours">
            <a:hlinkClick r:id="" action="ppaction://media"/>
            <a:extLst>
              <a:ext uri="{FF2B5EF4-FFF2-40B4-BE49-F238E27FC236}">
                <a16:creationId xmlns:a16="http://schemas.microsoft.com/office/drawing/2014/main" id="{8746AACA-E658-3913-B4AF-DCAD8499D8B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7060680" y="1473580"/>
            <a:ext cx="609600" cy="609600"/>
          </a:xfrm>
          <a:prstGeom prst="rect">
            <a:avLst/>
          </a:prstGeom>
        </p:spPr>
      </p:pic>
      <p:pic>
        <p:nvPicPr>
          <p:cNvPr id="4" name="Picture 3" descr="A black text on a white background&#10;&#10;Description automatically generated">
            <a:extLst>
              <a:ext uri="{FF2B5EF4-FFF2-40B4-BE49-F238E27FC236}">
                <a16:creationId xmlns:a16="http://schemas.microsoft.com/office/drawing/2014/main" id="{F37B6660-C2BB-98C6-C0BE-AEBD901C4335}"/>
              </a:ext>
            </a:extLst>
          </p:cNvPr>
          <p:cNvPicPr>
            <a:picLocks noChangeAspect="1"/>
          </p:cNvPicPr>
          <p:nvPr/>
        </p:nvPicPr>
        <p:blipFill rotWithShape="1">
          <a:blip r:embed="rId10">
            <a:extLst>
              <a:ext uri="{28A0092B-C50C-407E-A947-70E740481C1C}">
                <a14:useLocalDpi xmlns:a14="http://schemas.microsoft.com/office/drawing/2010/main" val="0"/>
              </a:ext>
            </a:extLst>
          </a:blip>
          <a:srcRect r="33127"/>
          <a:stretch/>
        </p:blipFill>
        <p:spPr>
          <a:xfrm>
            <a:off x="286043" y="2717712"/>
            <a:ext cx="5875606" cy="1188720"/>
          </a:xfrm>
          <a:prstGeom prst="rect">
            <a:avLst/>
          </a:prstGeom>
        </p:spPr>
      </p:pic>
      <p:pic>
        <p:nvPicPr>
          <p:cNvPr id="5" name="fisher_1_gt">
            <a:hlinkClick r:id="" action="ppaction://media"/>
            <a:extLst>
              <a:ext uri="{FF2B5EF4-FFF2-40B4-BE49-F238E27FC236}">
                <a16:creationId xmlns:a16="http://schemas.microsoft.com/office/drawing/2014/main" id="{6DB0F335-A5AF-85A8-F45A-C08DD44F6983}"/>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7060680" y="3125695"/>
            <a:ext cx="609600" cy="609600"/>
          </a:xfrm>
          <a:prstGeom prst="rect">
            <a:avLst/>
          </a:prstGeom>
        </p:spPr>
      </p:pic>
    </p:spTree>
    <p:extLst>
      <p:ext uri="{BB962C8B-B14F-4D97-AF65-F5344CB8AC3E}">
        <p14:creationId xmlns:p14="http://schemas.microsoft.com/office/powerpoint/2010/main" val="210230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73"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94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3"/>
                </p:tgtEl>
              </p:cMediaNode>
            </p:audio>
            <p:audio>
              <p:cMediaNode vol="80000">
                <p:cTn id="12"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1292" name="Google Shape;1292;p159"/>
          <p:cNvSpPr txBox="1">
            <a:spLocks noGrp="1"/>
          </p:cNvSpPr>
          <p:nvPr>
            <p:ph type="title" idx="4294967295"/>
          </p:nvPr>
        </p:nvSpPr>
        <p:spPr>
          <a:xfrm>
            <a:off x="720000" y="444960"/>
            <a:ext cx="770364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C0A9E"/>
              </a:buClr>
              <a:buSzPts val="3200"/>
              <a:buFont typeface="IBM Plex Mono"/>
              <a:buNone/>
            </a:pPr>
            <a:r>
              <a:rPr lang="en-US" sz="3200" b="1" i="0" u="none" strike="noStrike" cap="none">
                <a:solidFill>
                  <a:srgbClr val="0C0A9E"/>
                </a:solidFill>
                <a:latin typeface="IBM Plex Mono"/>
                <a:ea typeface="IBM Plex Mono"/>
                <a:cs typeface="IBM Plex Mono"/>
                <a:sym typeface="IBM Plex Mono"/>
              </a:rPr>
              <a:t>Table of contents</a:t>
            </a:r>
            <a:endParaRPr sz="3200" b="0" i="0" u="none" strike="noStrike" cap="none">
              <a:solidFill>
                <a:srgbClr val="000000"/>
              </a:solidFill>
              <a:latin typeface="Arial"/>
              <a:ea typeface="Arial"/>
              <a:cs typeface="Arial"/>
              <a:sym typeface="Arial"/>
            </a:endParaRPr>
          </a:p>
        </p:txBody>
      </p:sp>
      <p:sp>
        <p:nvSpPr>
          <p:cNvPr id="1293" name="Google Shape;1293;p159"/>
          <p:cNvSpPr txBox="1">
            <a:spLocks noGrp="1"/>
          </p:cNvSpPr>
          <p:nvPr>
            <p:ph type="subTitle" idx="4294967295"/>
          </p:nvPr>
        </p:nvSpPr>
        <p:spPr>
          <a:xfrm>
            <a:off x="720000" y="1918800"/>
            <a:ext cx="3233520" cy="402120"/>
          </a:xfrm>
          <a:prstGeom prst="rect">
            <a:avLst/>
          </a:prstGeom>
          <a:noFill/>
          <a:ln>
            <a:noFill/>
          </a:ln>
        </p:spPr>
        <p:txBody>
          <a:bodyPr spcFirstLastPara="1" wrap="square" lIns="91425" tIns="91425" rIns="91425" bIns="91425" anchor="b" anchorCtr="0">
            <a:noAutofit/>
          </a:bodyPr>
          <a:lstStyle/>
          <a:p>
            <a:pPr marL="228600" marR="0" lvl="0" indent="-228600" algn="l" rtl="0">
              <a:lnSpc>
                <a:spcPct val="115000"/>
              </a:lnSpc>
              <a:spcBef>
                <a:spcPts val="0"/>
              </a:spcBef>
              <a:spcAft>
                <a:spcPts val="0"/>
              </a:spcAft>
              <a:buClr>
                <a:srgbClr val="1D1D1D"/>
              </a:buClr>
              <a:buSzPts val="1900"/>
              <a:buFont typeface="Arial"/>
              <a:buNone/>
            </a:pPr>
            <a:r>
              <a:rPr lang="en-US" sz="1900" b="1" i="0" u="none" strike="noStrike" cap="none">
                <a:solidFill>
                  <a:srgbClr val="1D1D1D"/>
                </a:solidFill>
                <a:latin typeface="IBM Plex Mono"/>
                <a:ea typeface="IBM Plex Mono"/>
                <a:cs typeface="IBM Plex Mono"/>
                <a:sym typeface="IBM Plex Mono"/>
              </a:rPr>
              <a:t>Problem Statement</a:t>
            </a:r>
            <a:endParaRPr sz="1900" b="0" i="0" u="none" strike="noStrike" cap="none">
              <a:solidFill>
                <a:schemeClr val="dk1"/>
              </a:solidFill>
              <a:latin typeface="Arial"/>
              <a:ea typeface="Arial"/>
              <a:cs typeface="Arial"/>
              <a:sym typeface="Arial"/>
            </a:endParaRPr>
          </a:p>
        </p:txBody>
      </p:sp>
      <p:sp>
        <p:nvSpPr>
          <p:cNvPr id="1294" name="Google Shape;1294;p159"/>
          <p:cNvSpPr txBox="1">
            <a:spLocks noGrp="1"/>
          </p:cNvSpPr>
          <p:nvPr>
            <p:ph type="title" idx="4294967295"/>
          </p:nvPr>
        </p:nvSpPr>
        <p:spPr>
          <a:xfrm>
            <a:off x="720000" y="1344600"/>
            <a:ext cx="1057320" cy="639720"/>
          </a:xfrm>
          <a:prstGeom prst="rect">
            <a:avLst/>
          </a:prstGeom>
          <a:noFill/>
          <a:ln>
            <a:noFill/>
          </a:ln>
        </p:spPr>
        <p:txBody>
          <a:bodyPr spcFirstLastPara="1" wrap="square" lIns="91425" tIns="91425" rIns="91425" bIns="91425" anchor="b" anchorCtr="0">
            <a:noAutofit/>
          </a:bodyPr>
          <a:lstStyle/>
          <a:p>
            <a:pPr marL="0" marR="0" lvl="0" indent="0" algn="l" rtl="0">
              <a:lnSpc>
                <a:spcPct val="115000"/>
              </a:lnSpc>
              <a:spcBef>
                <a:spcPts val="0"/>
              </a:spcBef>
              <a:spcAft>
                <a:spcPts val="0"/>
              </a:spcAft>
              <a:buClr>
                <a:srgbClr val="0C0A9E"/>
              </a:buClr>
              <a:buSzPts val="3000"/>
              <a:buFont typeface="Poppins"/>
              <a:buNone/>
            </a:pPr>
            <a:r>
              <a:rPr lang="en-US" sz="3000" b="1" i="0" u="none" strike="noStrike" cap="none">
                <a:solidFill>
                  <a:srgbClr val="0C0A9E"/>
                </a:solidFill>
                <a:latin typeface="Poppins"/>
                <a:ea typeface="Poppins"/>
                <a:cs typeface="Poppins"/>
                <a:sym typeface="Poppins"/>
              </a:rPr>
              <a:t>01</a:t>
            </a:r>
            <a:endParaRPr sz="3000" b="0" i="0" u="none" strike="noStrike" cap="none">
              <a:solidFill>
                <a:srgbClr val="000000"/>
              </a:solidFill>
              <a:latin typeface="Arial"/>
              <a:ea typeface="Arial"/>
              <a:cs typeface="Arial"/>
              <a:sym typeface="Arial"/>
            </a:endParaRPr>
          </a:p>
        </p:txBody>
      </p:sp>
      <p:sp>
        <p:nvSpPr>
          <p:cNvPr id="1295" name="Google Shape;1295;p159"/>
          <p:cNvSpPr txBox="1">
            <a:spLocks noGrp="1"/>
          </p:cNvSpPr>
          <p:nvPr>
            <p:ph type="title" idx="4294967295"/>
          </p:nvPr>
        </p:nvSpPr>
        <p:spPr>
          <a:xfrm>
            <a:off x="720000" y="3040920"/>
            <a:ext cx="1057320" cy="639720"/>
          </a:xfrm>
          <a:prstGeom prst="rect">
            <a:avLst/>
          </a:prstGeom>
          <a:noFill/>
          <a:ln>
            <a:noFill/>
          </a:ln>
        </p:spPr>
        <p:txBody>
          <a:bodyPr spcFirstLastPara="1" wrap="square" lIns="91425" tIns="91425" rIns="91425" bIns="91425" anchor="b" anchorCtr="0">
            <a:noAutofit/>
          </a:bodyPr>
          <a:lstStyle/>
          <a:p>
            <a:pPr marL="0" marR="0" lvl="0" indent="0" algn="l" rtl="0">
              <a:lnSpc>
                <a:spcPct val="115000"/>
              </a:lnSpc>
              <a:spcBef>
                <a:spcPts val="0"/>
              </a:spcBef>
              <a:spcAft>
                <a:spcPts val="0"/>
              </a:spcAft>
              <a:buClr>
                <a:srgbClr val="0C0A9E"/>
              </a:buClr>
              <a:buSzPts val="3000"/>
              <a:buFont typeface="Poppins"/>
              <a:buNone/>
            </a:pPr>
            <a:r>
              <a:rPr lang="en-US" sz="3000" b="1" i="0" u="none" strike="noStrike" cap="none">
                <a:solidFill>
                  <a:srgbClr val="0C0A9E"/>
                </a:solidFill>
                <a:latin typeface="Poppins"/>
                <a:ea typeface="Poppins"/>
                <a:cs typeface="Poppins"/>
                <a:sym typeface="Poppins"/>
              </a:rPr>
              <a:t>03</a:t>
            </a:r>
            <a:endParaRPr sz="3000" b="0" i="0" u="none" strike="noStrike" cap="none">
              <a:solidFill>
                <a:srgbClr val="000000"/>
              </a:solidFill>
              <a:latin typeface="Arial"/>
              <a:ea typeface="Arial"/>
              <a:cs typeface="Arial"/>
              <a:sym typeface="Arial"/>
            </a:endParaRPr>
          </a:p>
        </p:txBody>
      </p:sp>
      <p:sp>
        <p:nvSpPr>
          <p:cNvPr id="1296" name="Google Shape;1296;p159"/>
          <p:cNvSpPr txBox="1">
            <a:spLocks noGrp="1"/>
          </p:cNvSpPr>
          <p:nvPr>
            <p:ph type="title" idx="4294967295"/>
          </p:nvPr>
        </p:nvSpPr>
        <p:spPr>
          <a:xfrm>
            <a:off x="4366800" y="1344600"/>
            <a:ext cx="1057320" cy="639720"/>
          </a:xfrm>
          <a:prstGeom prst="rect">
            <a:avLst/>
          </a:prstGeom>
          <a:noFill/>
          <a:ln>
            <a:noFill/>
          </a:ln>
        </p:spPr>
        <p:txBody>
          <a:bodyPr spcFirstLastPara="1" wrap="square" lIns="91425" tIns="91425" rIns="91425" bIns="91425" anchor="b" anchorCtr="0">
            <a:noAutofit/>
          </a:bodyPr>
          <a:lstStyle/>
          <a:p>
            <a:pPr marL="0" marR="0" lvl="0" indent="0" algn="l" rtl="0">
              <a:lnSpc>
                <a:spcPct val="115000"/>
              </a:lnSpc>
              <a:spcBef>
                <a:spcPts val="0"/>
              </a:spcBef>
              <a:spcAft>
                <a:spcPts val="0"/>
              </a:spcAft>
              <a:buClr>
                <a:srgbClr val="0C0A9E"/>
              </a:buClr>
              <a:buSzPts val="3000"/>
              <a:buFont typeface="Poppins"/>
              <a:buNone/>
            </a:pPr>
            <a:r>
              <a:rPr lang="en-US" sz="3000" b="1" i="0" u="none" strike="noStrike" cap="none">
                <a:solidFill>
                  <a:srgbClr val="0C0A9E"/>
                </a:solidFill>
                <a:latin typeface="Poppins"/>
                <a:ea typeface="Poppins"/>
                <a:cs typeface="Poppins"/>
                <a:sym typeface="Poppins"/>
              </a:rPr>
              <a:t>02</a:t>
            </a:r>
            <a:endParaRPr sz="3000" b="0" i="0" u="none" strike="noStrike" cap="none">
              <a:solidFill>
                <a:srgbClr val="000000"/>
              </a:solidFill>
              <a:latin typeface="Arial"/>
              <a:ea typeface="Arial"/>
              <a:cs typeface="Arial"/>
              <a:sym typeface="Arial"/>
            </a:endParaRPr>
          </a:p>
        </p:txBody>
      </p:sp>
      <p:sp>
        <p:nvSpPr>
          <p:cNvPr id="1297" name="Google Shape;1297;p159"/>
          <p:cNvSpPr txBox="1">
            <a:spLocks noGrp="1"/>
          </p:cNvSpPr>
          <p:nvPr>
            <p:ph type="title" idx="4294967295"/>
          </p:nvPr>
        </p:nvSpPr>
        <p:spPr>
          <a:xfrm>
            <a:off x="4366800" y="3040920"/>
            <a:ext cx="1057320" cy="639720"/>
          </a:xfrm>
          <a:prstGeom prst="rect">
            <a:avLst/>
          </a:prstGeom>
          <a:noFill/>
          <a:ln>
            <a:noFill/>
          </a:ln>
        </p:spPr>
        <p:txBody>
          <a:bodyPr spcFirstLastPara="1" wrap="square" lIns="91425" tIns="91425" rIns="91425" bIns="91425" anchor="b" anchorCtr="0">
            <a:noAutofit/>
          </a:bodyPr>
          <a:lstStyle/>
          <a:p>
            <a:pPr marL="0" marR="0" lvl="0" indent="0" algn="l" rtl="0">
              <a:lnSpc>
                <a:spcPct val="115000"/>
              </a:lnSpc>
              <a:spcBef>
                <a:spcPts val="0"/>
              </a:spcBef>
              <a:spcAft>
                <a:spcPts val="0"/>
              </a:spcAft>
              <a:buClr>
                <a:srgbClr val="0C0A9E"/>
              </a:buClr>
              <a:buSzPts val="3000"/>
              <a:buFont typeface="Poppins"/>
              <a:buNone/>
            </a:pPr>
            <a:r>
              <a:rPr lang="en-US" sz="3000" b="1" i="0" u="none" strike="noStrike" cap="none">
                <a:solidFill>
                  <a:srgbClr val="0C0A9E"/>
                </a:solidFill>
                <a:latin typeface="Poppins"/>
                <a:ea typeface="Poppins"/>
                <a:cs typeface="Poppins"/>
                <a:sym typeface="Poppins"/>
              </a:rPr>
              <a:t>04</a:t>
            </a:r>
            <a:endParaRPr sz="3000" b="0" i="0" u="none" strike="noStrike" cap="none">
              <a:solidFill>
                <a:srgbClr val="000000"/>
              </a:solidFill>
              <a:latin typeface="Arial"/>
              <a:ea typeface="Arial"/>
              <a:cs typeface="Arial"/>
              <a:sym typeface="Arial"/>
            </a:endParaRPr>
          </a:p>
        </p:txBody>
      </p:sp>
      <p:sp>
        <p:nvSpPr>
          <p:cNvPr id="1298" name="Google Shape;1298;p159"/>
          <p:cNvSpPr txBox="1">
            <a:spLocks noGrp="1"/>
          </p:cNvSpPr>
          <p:nvPr>
            <p:ph type="subTitle" idx="4294967295"/>
          </p:nvPr>
        </p:nvSpPr>
        <p:spPr>
          <a:xfrm>
            <a:off x="4366800" y="1918800"/>
            <a:ext cx="3233520" cy="402120"/>
          </a:xfrm>
          <a:prstGeom prst="rect">
            <a:avLst/>
          </a:prstGeom>
          <a:noFill/>
          <a:ln>
            <a:noFill/>
          </a:ln>
        </p:spPr>
        <p:txBody>
          <a:bodyPr spcFirstLastPara="1" wrap="square" lIns="91425" tIns="91425" rIns="91425" bIns="91425" anchor="b" anchorCtr="0">
            <a:noAutofit/>
          </a:bodyPr>
          <a:lstStyle/>
          <a:p>
            <a:pPr marL="228600" marR="0" lvl="0" indent="-228600" algn="l" rtl="0">
              <a:lnSpc>
                <a:spcPct val="115000"/>
              </a:lnSpc>
              <a:spcBef>
                <a:spcPts val="0"/>
              </a:spcBef>
              <a:spcAft>
                <a:spcPts val="0"/>
              </a:spcAft>
              <a:buClr>
                <a:srgbClr val="1D1D1D"/>
              </a:buClr>
              <a:buSzPts val="1900"/>
              <a:buFont typeface="Arial"/>
              <a:buNone/>
            </a:pPr>
            <a:r>
              <a:rPr lang="en-US" sz="1900" b="1" i="0" u="none" strike="noStrike" cap="none">
                <a:solidFill>
                  <a:srgbClr val="1D1D1D"/>
                </a:solidFill>
                <a:latin typeface="IBM Plex Mono"/>
                <a:ea typeface="IBM Plex Mono"/>
                <a:cs typeface="IBM Plex Mono"/>
                <a:sym typeface="IBM Plex Mono"/>
              </a:rPr>
              <a:t>Problem Solution</a:t>
            </a:r>
            <a:endParaRPr sz="1900" b="0" i="0" u="none" strike="noStrike" cap="none">
              <a:solidFill>
                <a:schemeClr val="dk1"/>
              </a:solidFill>
              <a:latin typeface="Arial"/>
              <a:ea typeface="Arial"/>
              <a:cs typeface="Arial"/>
              <a:sym typeface="Arial"/>
            </a:endParaRPr>
          </a:p>
        </p:txBody>
      </p:sp>
      <p:sp>
        <p:nvSpPr>
          <p:cNvPr id="1299" name="Google Shape;1299;p159"/>
          <p:cNvSpPr txBox="1">
            <a:spLocks noGrp="1"/>
          </p:cNvSpPr>
          <p:nvPr>
            <p:ph type="subTitle" idx="4294967295"/>
          </p:nvPr>
        </p:nvSpPr>
        <p:spPr>
          <a:xfrm>
            <a:off x="720000" y="3614760"/>
            <a:ext cx="3233520" cy="402120"/>
          </a:xfrm>
          <a:prstGeom prst="rect">
            <a:avLst/>
          </a:prstGeom>
          <a:noFill/>
          <a:ln>
            <a:noFill/>
          </a:ln>
        </p:spPr>
        <p:txBody>
          <a:bodyPr spcFirstLastPara="1" wrap="square" lIns="91425" tIns="91425" rIns="91425" bIns="91425" anchor="b" anchorCtr="0">
            <a:noAutofit/>
          </a:bodyPr>
          <a:lstStyle/>
          <a:p>
            <a:pPr marL="228600" marR="0" lvl="0" indent="-228600" algn="l" rtl="0">
              <a:lnSpc>
                <a:spcPct val="115000"/>
              </a:lnSpc>
              <a:spcBef>
                <a:spcPts val="0"/>
              </a:spcBef>
              <a:spcAft>
                <a:spcPts val="0"/>
              </a:spcAft>
              <a:buClr>
                <a:srgbClr val="1D1D1D"/>
              </a:buClr>
              <a:buSzPts val="1900"/>
              <a:buFont typeface="Arial"/>
              <a:buNone/>
            </a:pPr>
            <a:r>
              <a:rPr lang="en-US" sz="1900" b="1" i="0" u="none" strike="noStrike" cap="none">
                <a:solidFill>
                  <a:srgbClr val="1D1D1D"/>
                </a:solidFill>
                <a:latin typeface="IBM Plex Mono"/>
                <a:ea typeface="IBM Plex Mono"/>
                <a:cs typeface="IBM Plex Mono"/>
                <a:sym typeface="IBM Plex Mono"/>
              </a:rPr>
              <a:t>System Overview</a:t>
            </a:r>
            <a:endParaRPr sz="1900" b="0" i="0" u="none" strike="noStrike" cap="none">
              <a:solidFill>
                <a:schemeClr val="dk1"/>
              </a:solidFill>
              <a:latin typeface="Arial"/>
              <a:ea typeface="Arial"/>
              <a:cs typeface="Arial"/>
              <a:sym typeface="Arial"/>
            </a:endParaRPr>
          </a:p>
        </p:txBody>
      </p:sp>
      <p:sp>
        <p:nvSpPr>
          <p:cNvPr id="1300" name="Google Shape;1300;p159"/>
          <p:cNvSpPr txBox="1">
            <a:spLocks noGrp="1"/>
          </p:cNvSpPr>
          <p:nvPr>
            <p:ph type="subTitle" idx="4294967295"/>
          </p:nvPr>
        </p:nvSpPr>
        <p:spPr>
          <a:xfrm>
            <a:off x="4366800" y="3614760"/>
            <a:ext cx="3233520" cy="402120"/>
          </a:xfrm>
          <a:prstGeom prst="rect">
            <a:avLst/>
          </a:prstGeom>
          <a:noFill/>
          <a:ln>
            <a:noFill/>
          </a:ln>
        </p:spPr>
        <p:txBody>
          <a:bodyPr spcFirstLastPara="1" wrap="square" lIns="91425" tIns="91425" rIns="91425" bIns="91425" anchor="b" anchorCtr="0">
            <a:noAutofit/>
          </a:bodyPr>
          <a:lstStyle/>
          <a:p>
            <a:pPr marL="228600" marR="0" lvl="0" indent="-228600" algn="l" rtl="0">
              <a:lnSpc>
                <a:spcPct val="115000"/>
              </a:lnSpc>
              <a:spcBef>
                <a:spcPts val="0"/>
              </a:spcBef>
              <a:spcAft>
                <a:spcPts val="0"/>
              </a:spcAft>
              <a:buClr>
                <a:srgbClr val="1D1D1D"/>
              </a:buClr>
              <a:buSzPts val="1900"/>
              <a:buFont typeface="Arial"/>
              <a:buNone/>
            </a:pPr>
            <a:r>
              <a:rPr lang="en-US" sz="1900" b="1" i="0" u="none" strike="noStrike" cap="none">
                <a:solidFill>
                  <a:srgbClr val="1D1D1D"/>
                </a:solidFill>
                <a:latin typeface="IBM Plex Mono"/>
                <a:ea typeface="IBM Plex Mono"/>
                <a:cs typeface="IBM Plex Mono"/>
                <a:sym typeface="IBM Plex Mono"/>
              </a:rPr>
              <a:t>Software Requirements</a:t>
            </a:r>
            <a:endParaRPr sz="1900" b="0" i="0" u="none" strike="noStrike" cap="none">
              <a:solidFill>
                <a:schemeClr val="dk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sp>
        <p:nvSpPr>
          <p:cNvPr id="1857" name="Google Shape;1857;p182"/>
          <p:cNvSpPr txBox="1">
            <a:spLocks noGrp="1"/>
          </p:cNvSpPr>
          <p:nvPr>
            <p:ph type="title" idx="4294967295"/>
          </p:nvPr>
        </p:nvSpPr>
        <p:spPr>
          <a:xfrm>
            <a:off x="720000" y="444960"/>
            <a:ext cx="770364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C0A9E"/>
              </a:buClr>
              <a:buSzPts val="3000"/>
              <a:buFont typeface="IBM Plex Mono"/>
              <a:buNone/>
            </a:pPr>
            <a:r>
              <a:rPr lang="en-US" sz="3000" b="1" strike="noStrike">
                <a:solidFill>
                  <a:srgbClr val="0C0A9E"/>
                </a:solidFill>
                <a:latin typeface="IBM Plex Mono"/>
                <a:ea typeface="IBM Plex Mono"/>
                <a:cs typeface="IBM Plex Mono"/>
                <a:sym typeface="IBM Plex Mono"/>
              </a:rPr>
              <a:t>Outputs </a:t>
            </a:r>
            <a:endParaRPr sz="3000" b="0" strike="noStrike">
              <a:solidFill>
                <a:srgbClr val="000000"/>
              </a:solidFill>
              <a:latin typeface="Arial"/>
              <a:ea typeface="Arial"/>
              <a:cs typeface="Arial"/>
              <a:sym typeface="Arial"/>
            </a:endParaRPr>
          </a:p>
        </p:txBody>
      </p:sp>
      <p:pic>
        <p:nvPicPr>
          <p:cNvPr id="2" name="Picture 1" descr="A black text on a white background&#10;&#10;Description automatically generated">
            <a:extLst>
              <a:ext uri="{FF2B5EF4-FFF2-40B4-BE49-F238E27FC236}">
                <a16:creationId xmlns:a16="http://schemas.microsoft.com/office/drawing/2014/main" id="{DF4CB50B-44B2-E69D-31E5-3E7D78FB2A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0001" y="1506123"/>
            <a:ext cx="4954808" cy="966563"/>
          </a:xfrm>
          <a:prstGeom prst="rect">
            <a:avLst/>
          </a:prstGeom>
        </p:spPr>
      </p:pic>
      <p:pic>
        <p:nvPicPr>
          <p:cNvPr id="3" name="fisher_2_gt">
            <a:hlinkClick r:id="" action="ppaction://media"/>
            <a:extLst>
              <a:ext uri="{FF2B5EF4-FFF2-40B4-BE49-F238E27FC236}">
                <a16:creationId xmlns:a16="http://schemas.microsoft.com/office/drawing/2014/main" id="{5267B87B-5BBC-07A4-5039-9DC932867F6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6894494" y="1668873"/>
            <a:ext cx="495674" cy="495674"/>
          </a:xfrm>
          <a:prstGeom prst="rect">
            <a:avLst/>
          </a:prstGeom>
        </p:spPr>
      </p:pic>
      <p:pic>
        <p:nvPicPr>
          <p:cNvPr id="4" name="Picture 3" descr="A black text on a white background&#10;&#10;Description automatically generated">
            <a:extLst>
              <a:ext uri="{FF2B5EF4-FFF2-40B4-BE49-F238E27FC236}">
                <a16:creationId xmlns:a16="http://schemas.microsoft.com/office/drawing/2014/main" id="{6FEBD636-8E6E-A8E9-A195-8F2C28204A9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4228" y="3182419"/>
            <a:ext cx="5048945" cy="1102911"/>
          </a:xfrm>
          <a:prstGeom prst="rect">
            <a:avLst/>
          </a:prstGeom>
        </p:spPr>
      </p:pic>
      <p:pic>
        <p:nvPicPr>
          <p:cNvPr id="5" name="fisher_3_gt">
            <a:hlinkClick r:id="" action="ppaction://media"/>
            <a:extLst>
              <a:ext uri="{FF2B5EF4-FFF2-40B4-BE49-F238E27FC236}">
                <a16:creationId xmlns:a16="http://schemas.microsoft.com/office/drawing/2014/main" id="{FB2ADECE-617F-1F46-7A90-FB2B0C5100AF}"/>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6894494" y="3534720"/>
            <a:ext cx="495674" cy="495674"/>
          </a:xfrm>
          <a:prstGeom prst="rect">
            <a:avLst/>
          </a:prstGeom>
        </p:spPr>
      </p:pic>
    </p:spTree>
    <p:extLst>
      <p:ext uri="{BB962C8B-B14F-4D97-AF65-F5344CB8AC3E}">
        <p14:creationId xmlns:p14="http://schemas.microsoft.com/office/powerpoint/2010/main" val="3835097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73"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9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3"/>
                </p:tgtEl>
              </p:cMediaNode>
            </p:audio>
            <p:audio>
              <p:cMediaNode vol="80000">
                <p:cTn id="12" fill="hold" display="0">
                  <p:stCondLst>
                    <p:cond delay="indefinite"/>
                  </p:stCondLst>
                  <p:endCondLst>
                    <p:cond evt="onStopAudio" delay="0">
                      <p:tgtEl>
                        <p:sldTgt/>
                      </p:tgtEl>
                    </p:cond>
                  </p:endCondLst>
                </p:cTn>
                <p:tgtEl>
                  <p:spTgt spid="5"/>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67"/>
        <p:cNvGrpSpPr/>
        <p:nvPr/>
      </p:nvGrpSpPr>
      <p:grpSpPr>
        <a:xfrm>
          <a:off x="0" y="0"/>
          <a:ext cx="0" cy="0"/>
          <a:chOff x="0" y="0"/>
          <a:chExt cx="0" cy="0"/>
        </a:xfrm>
      </p:grpSpPr>
      <p:sp>
        <p:nvSpPr>
          <p:cNvPr id="1868" name="Google Shape;1868;p183"/>
          <p:cNvSpPr txBox="1">
            <a:spLocks noGrp="1"/>
          </p:cNvSpPr>
          <p:nvPr>
            <p:ph type="title" idx="4294967295"/>
          </p:nvPr>
        </p:nvSpPr>
        <p:spPr>
          <a:xfrm>
            <a:off x="720000" y="2079360"/>
            <a:ext cx="5597640" cy="84132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1400"/>
              <a:buFont typeface="Arial"/>
              <a:buNone/>
            </a:pPr>
            <a:endParaRPr sz="1400" b="0" strike="noStrike">
              <a:solidFill>
                <a:srgbClr val="000000"/>
              </a:solidFill>
              <a:latin typeface="Arial"/>
              <a:ea typeface="Arial"/>
              <a:cs typeface="Arial"/>
              <a:sym typeface="Arial"/>
            </a:endParaRPr>
          </a:p>
        </p:txBody>
      </p:sp>
      <p:sp>
        <p:nvSpPr>
          <p:cNvPr id="1869" name="Google Shape;1869;p183"/>
          <p:cNvSpPr txBox="1">
            <a:spLocks noGrp="1"/>
          </p:cNvSpPr>
          <p:nvPr>
            <p:ph type="title" idx="4294967295"/>
          </p:nvPr>
        </p:nvSpPr>
        <p:spPr>
          <a:xfrm>
            <a:off x="128160" y="518040"/>
            <a:ext cx="7864200" cy="99324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C0A9E"/>
              </a:buClr>
              <a:buSzPts val="4800"/>
              <a:buFont typeface="Poppins"/>
              <a:buNone/>
            </a:pPr>
            <a:r>
              <a:rPr lang="en-US" sz="4800" b="1" strike="noStrike">
                <a:solidFill>
                  <a:srgbClr val="0C0A9E"/>
                </a:solidFill>
                <a:latin typeface="Poppins"/>
                <a:ea typeface="Poppins"/>
                <a:cs typeface="Poppins"/>
                <a:sym typeface="Poppins"/>
              </a:rPr>
              <a:t>Model output</a:t>
            </a:r>
            <a:endParaRPr sz="4800" b="0" strike="noStrike">
              <a:solidFill>
                <a:srgbClr val="000000"/>
              </a:solidFill>
              <a:latin typeface="Arial"/>
              <a:ea typeface="Arial"/>
              <a:cs typeface="Arial"/>
              <a:sym typeface="Arial"/>
            </a:endParaRPr>
          </a:p>
        </p:txBody>
      </p:sp>
      <p:sp>
        <p:nvSpPr>
          <p:cNvPr id="1870" name="Google Shape;1870;p183"/>
          <p:cNvSpPr txBox="1">
            <a:spLocks noGrp="1"/>
          </p:cNvSpPr>
          <p:nvPr>
            <p:ph type="subTitle" idx="4294967295"/>
          </p:nvPr>
        </p:nvSpPr>
        <p:spPr>
          <a:xfrm>
            <a:off x="720000" y="3252240"/>
            <a:ext cx="5597640" cy="457560"/>
          </a:xfrm>
          <a:prstGeom prst="rect">
            <a:avLst/>
          </a:prstGeom>
          <a:noFill/>
          <a:ln>
            <a:noFill/>
          </a:ln>
        </p:spPr>
        <p:txBody>
          <a:bodyPr spcFirstLastPara="1" wrap="square" lIns="91425" tIns="91425" rIns="91425" bIns="91425" anchor="t" anchorCtr="0">
            <a:noAutofit/>
          </a:bodyPr>
          <a:lstStyle/>
          <a:p>
            <a:pPr marL="228600" marR="0" lvl="0" indent="-228600" algn="ctr" rtl="0">
              <a:lnSpc>
                <a:spcPct val="90000"/>
              </a:lnSpc>
              <a:spcBef>
                <a:spcPts val="0"/>
              </a:spcBef>
              <a:spcAft>
                <a:spcPts val="0"/>
              </a:spcAft>
              <a:buClr>
                <a:schemeClr val="dk1"/>
              </a:buClr>
              <a:buSzPts val="3200"/>
              <a:buFont typeface="Arial"/>
              <a:buNone/>
            </a:pPr>
            <a:endParaRPr sz="3200" b="0" i="0" u="none" strike="noStrike" cap="none">
              <a:solidFill>
                <a:schemeClr val="dk1"/>
              </a:solidFill>
              <a:latin typeface="Arial"/>
              <a:ea typeface="Arial"/>
              <a:cs typeface="Arial"/>
              <a:sym typeface="Arial"/>
            </a:endParaRPr>
          </a:p>
        </p:txBody>
      </p:sp>
      <p:pic>
        <p:nvPicPr>
          <p:cNvPr id="1871" name="Google Shape;1871;p183" descr="A screenshot of a computer&#10;&#10;Description automatically generated"/>
          <p:cNvPicPr preferRelativeResize="0"/>
          <p:nvPr/>
        </p:nvPicPr>
        <p:blipFill rotWithShape="1">
          <a:blip r:embed="rId3">
            <a:alphaModFix/>
          </a:blip>
          <a:srcRect/>
          <a:stretch/>
        </p:blipFill>
        <p:spPr>
          <a:xfrm>
            <a:off x="0" y="1701000"/>
            <a:ext cx="9143640" cy="344232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75"/>
        <p:cNvGrpSpPr/>
        <p:nvPr/>
      </p:nvGrpSpPr>
      <p:grpSpPr>
        <a:xfrm>
          <a:off x="0" y="0"/>
          <a:ext cx="0" cy="0"/>
          <a:chOff x="0" y="0"/>
          <a:chExt cx="0" cy="0"/>
        </a:xfrm>
      </p:grpSpPr>
      <p:sp>
        <p:nvSpPr>
          <p:cNvPr id="1876" name="Google Shape;1876;p184"/>
          <p:cNvSpPr txBox="1">
            <a:spLocks noGrp="1"/>
          </p:cNvSpPr>
          <p:nvPr>
            <p:ph type="title" idx="4294967295"/>
          </p:nvPr>
        </p:nvSpPr>
        <p:spPr>
          <a:xfrm>
            <a:off x="720000" y="1025640"/>
            <a:ext cx="1702080" cy="99324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C0A9E"/>
              </a:buClr>
              <a:buSzPts val="6200"/>
              <a:buFont typeface="Poppins"/>
              <a:buNone/>
            </a:pPr>
            <a:r>
              <a:rPr lang="en-US" sz="6200" b="1" strike="noStrike">
                <a:solidFill>
                  <a:srgbClr val="0C0A9E"/>
                </a:solidFill>
                <a:latin typeface="Poppins"/>
                <a:ea typeface="Poppins"/>
                <a:cs typeface="Poppins"/>
                <a:sym typeface="Poppins"/>
              </a:rPr>
              <a:t>07</a:t>
            </a:r>
            <a:endParaRPr sz="6200" b="0" strike="noStrike">
              <a:solidFill>
                <a:srgbClr val="000000"/>
              </a:solidFill>
              <a:latin typeface="Arial"/>
              <a:ea typeface="Arial"/>
              <a:cs typeface="Arial"/>
              <a:sym typeface="Arial"/>
            </a:endParaRPr>
          </a:p>
        </p:txBody>
      </p:sp>
      <p:grpSp>
        <p:nvGrpSpPr>
          <p:cNvPr id="1877" name="Google Shape;1877;p184"/>
          <p:cNvGrpSpPr/>
          <p:nvPr/>
        </p:nvGrpSpPr>
        <p:grpSpPr>
          <a:xfrm>
            <a:off x="-374400" y="3354480"/>
            <a:ext cx="3922200" cy="2969640"/>
            <a:chOff x="-374400" y="3354480"/>
            <a:chExt cx="3922200" cy="2969640"/>
          </a:xfrm>
        </p:grpSpPr>
        <p:pic>
          <p:nvPicPr>
            <p:cNvPr id="1878" name="Google Shape;1878;p184"/>
            <p:cNvPicPr preferRelativeResize="0"/>
            <p:nvPr/>
          </p:nvPicPr>
          <p:blipFill rotWithShape="1">
            <a:blip r:embed="rId3">
              <a:alphaModFix/>
            </a:blip>
            <a:srcRect l="16959" t="24713" r="7121" b="26173"/>
            <a:stretch/>
          </p:blipFill>
          <p:spPr>
            <a:xfrm>
              <a:off x="-374400" y="3354480"/>
              <a:ext cx="3890880" cy="2969640"/>
            </a:xfrm>
            <a:prstGeom prst="rect">
              <a:avLst/>
            </a:prstGeom>
            <a:noFill/>
            <a:ln>
              <a:noFill/>
            </a:ln>
          </p:spPr>
        </p:pic>
        <p:grpSp>
          <p:nvGrpSpPr>
            <p:cNvPr id="1879" name="Google Shape;1879;p184"/>
            <p:cNvGrpSpPr/>
            <p:nvPr/>
          </p:nvGrpSpPr>
          <p:grpSpPr>
            <a:xfrm>
              <a:off x="1853640" y="4445640"/>
              <a:ext cx="1694160" cy="1359720"/>
              <a:chOff x="1853640" y="4445640"/>
              <a:chExt cx="1694160" cy="1359720"/>
            </a:xfrm>
          </p:grpSpPr>
          <p:sp>
            <p:nvSpPr>
              <p:cNvPr id="1880" name="Google Shape;1880;p184"/>
              <p:cNvSpPr/>
              <p:nvPr/>
            </p:nvSpPr>
            <p:spPr>
              <a:xfrm>
                <a:off x="2287440" y="4713840"/>
                <a:ext cx="1260360" cy="109152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rgbClr val="FFFFFF">
                      <a:alpha val="0"/>
                    </a:srgbClr>
                  </a:gs>
                  <a:gs pos="100000">
                    <a:srgbClr val="0C0A9E">
                      <a:alpha val="49803"/>
                    </a:srgbClr>
                  </a:gs>
                </a:gsLst>
                <a:lin ang="2700000" scaled="0"/>
              </a:gradFill>
              <a:ln>
                <a:noFill/>
              </a:ln>
            </p:spPr>
            <p:txBody>
              <a:bodyPr/>
              <a:lstStyle/>
              <a:p>
                <a:endParaRPr lang="en-US"/>
              </a:p>
            </p:txBody>
          </p:sp>
          <p:sp>
            <p:nvSpPr>
              <p:cNvPr id="1881" name="Google Shape;1881;p184"/>
              <p:cNvSpPr/>
              <p:nvPr/>
            </p:nvSpPr>
            <p:spPr>
              <a:xfrm>
                <a:off x="2264040" y="4445640"/>
                <a:ext cx="900360" cy="77976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rgbClr val="FFFFFF">
                      <a:alpha val="0"/>
                    </a:srgbClr>
                  </a:gs>
                  <a:gs pos="100000">
                    <a:srgbClr val="0C0A9E">
                      <a:alpha val="49803"/>
                    </a:srgbClr>
                  </a:gs>
                </a:gsLst>
                <a:lin ang="2700000" scaled="0"/>
              </a:gradFill>
              <a:ln>
                <a:noFill/>
              </a:ln>
            </p:spPr>
            <p:txBody>
              <a:bodyPr/>
              <a:lstStyle/>
              <a:p>
                <a:endParaRPr lang="en-US"/>
              </a:p>
            </p:txBody>
          </p:sp>
          <p:sp>
            <p:nvSpPr>
              <p:cNvPr id="1882" name="Google Shape;1882;p184"/>
              <p:cNvSpPr/>
              <p:nvPr/>
            </p:nvSpPr>
            <p:spPr>
              <a:xfrm>
                <a:off x="1853640" y="4713840"/>
                <a:ext cx="900360" cy="77976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rgbClr val="FFFFFF">
                      <a:alpha val="0"/>
                    </a:srgbClr>
                  </a:gs>
                  <a:gs pos="100000">
                    <a:srgbClr val="0C0A9E">
                      <a:alpha val="49803"/>
                    </a:srgbClr>
                  </a:gs>
                </a:gsLst>
                <a:lin ang="2700000" scaled="0"/>
              </a:gradFill>
              <a:ln>
                <a:noFill/>
              </a:ln>
            </p:spPr>
            <p:txBody>
              <a:bodyPr/>
              <a:lstStyle/>
              <a:p>
                <a:endParaRPr lang="en-US"/>
              </a:p>
            </p:txBody>
          </p:sp>
        </p:grpSp>
      </p:grpSp>
      <p:sp>
        <p:nvSpPr>
          <p:cNvPr id="1883" name="Google Shape;1883;p184"/>
          <p:cNvSpPr txBox="1">
            <a:spLocks noGrp="1"/>
          </p:cNvSpPr>
          <p:nvPr>
            <p:ph type="title" idx="4294967295"/>
          </p:nvPr>
        </p:nvSpPr>
        <p:spPr>
          <a:xfrm>
            <a:off x="887400" y="2080440"/>
            <a:ext cx="6973200" cy="84132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C0A9E"/>
              </a:buClr>
              <a:buSzPts val="5000"/>
              <a:buFont typeface="IBM Plex Mono"/>
              <a:buNone/>
            </a:pPr>
            <a:r>
              <a:rPr lang="en-US" sz="5000" b="1" strike="noStrike">
                <a:solidFill>
                  <a:srgbClr val="0C0A9E"/>
                </a:solidFill>
                <a:latin typeface="IBM Plex Mono"/>
                <a:ea typeface="IBM Plex Mono"/>
                <a:cs typeface="IBM Plex Mono"/>
                <a:sym typeface="IBM Plex Mono"/>
              </a:rPr>
              <a:t>Main code</a:t>
            </a:r>
            <a:endParaRPr sz="5000" b="0" strike="noStrike">
              <a:solidFill>
                <a:srgbClr val="000000"/>
              </a:solidFill>
              <a:latin typeface="Arial"/>
              <a:ea typeface="Arial"/>
              <a:cs typeface="Arial"/>
              <a:sym typeface="Arial"/>
            </a:endParaRPr>
          </a:p>
        </p:txBody>
      </p:sp>
      <p:grpSp>
        <p:nvGrpSpPr>
          <p:cNvPr id="1884" name="Google Shape;1884;p184"/>
          <p:cNvGrpSpPr/>
          <p:nvPr/>
        </p:nvGrpSpPr>
        <p:grpSpPr>
          <a:xfrm>
            <a:off x="6487560" y="-1301040"/>
            <a:ext cx="4267800" cy="6665400"/>
            <a:chOff x="6487560" y="-1301040"/>
            <a:chExt cx="4267800" cy="6665400"/>
          </a:xfrm>
        </p:grpSpPr>
        <p:sp>
          <p:nvSpPr>
            <p:cNvPr id="1885" name="Google Shape;1885;p184"/>
            <p:cNvSpPr/>
            <p:nvPr/>
          </p:nvSpPr>
          <p:spPr>
            <a:xfrm>
              <a:off x="6727680" y="103320"/>
              <a:ext cx="4006080" cy="4748760"/>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rgbClr val="0C0A9E"/>
                </a:gs>
                <a:gs pos="100000">
                  <a:srgbClr val="FFFFFF">
                    <a:alpha val="0"/>
                  </a:srgbClr>
                </a:gs>
              </a:gsLst>
              <a:lin ang="5400000" scaled="0"/>
            </a:gradFill>
            <a:ln>
              <a:noFill/>
            </a:ln>
          </p:spPr>
          <p:txBody>
            <a:bodyPr/>
            <a:lstStyle/>
            <a:p>
              <a:endParaRPr lang="en-US"/>
            </a:p>
          </p:txBody>
        </p:sp>
        <p:sp>
          <p:nvSpPr>
            <p:cNvPr id="1886" name="Google Shape;1886;p184"/>
            <p:cNvSpPr/>
            <p:nvPr/>
          </p:nvSpPr>
          <p:spPr>
            <a:xfrm>
              <a:off x="7070400" y="81360"/>
              <a:ext cx="2925000" cy="3057480"/>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rgbClr val="0C0A9E"/>
                </a:gs>
                <a:gs pos="100000">
                  <a:srgbClr val="FFFFFF">
                    <a:alpha val="0"/>
                  </a:srgbClr>
                </a:gs>
              </a:gsLst>
              <a:lin ang="5400000" scaled="0"/>
            </a:gradFill>
            <a:ln>
              <a:noFill/>
            </a:ln>
          </p:spPr>
          <p:txBody>
            <a:bodyPr/>
            <a:lstStyle/>
            <a:p>
              <a:endParaRPr lang="en-US"/>
            </a:p>
          </p:txBody>
        </p:sp>
        <p:sp>
          <p:nvSpPr>
            <p:cNvPr id="1887" name="Google Shape;1887;p184"/>
            <p:cNvSpPr/>
            <p:nvPr/>
          </p:nvSpPr>
          <p:spPr>
            <a:xfrm>
              <a:off x="7602480" y="245520"/>
              <a:ext cx="3152880" cy="5118840"/>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F5F8FF"/>
                </a:gs>
                <a:gs pos="22000">
                  <a:srgbClr val="F5F8FF"/>
                </a:gs>
                <a:gs pos="100000">
                  <a:srgbClr val="EB9109"/>
                </a:gs>
              </a:gsLst>
              <a:lin ang="108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184"/>
            <p:cNvSpPr/>
            <p:nvPr/>
          </p:nvSpPr>
          <p:spPr>
            <a:xfrm>
              <a:off x="7235280" y="622440"/>
              <a:ext cx="1860120" cy="4595040"/>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5882"/>
                  </a:srgbClr>
                </a:gs>
                <a:gs pos="100000">
                  <a:srgbClr val="FFFFFF">
                    <a:alpha val="0"/>
                  </a:srgbClr>
                </a:gs>
              </a:gsLst>
              <a:lin ang="108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84"/>
            <p:cNvSpPr/>
            <p:nvPr/>
          </p:nvSpPr>
          <p:spPr>
            <a:xfrm>
              <a:off x="6933240" y="621360"/>
              <a:ext cx="1860120" cy="4595040"/>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0C0A9E"/>
                </a:gs>
                <a:gs pos="100000">
                  <a:srgbClr val="FFFFFF">
                    <a:alpha val="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90" name="Google Shape;1890;p184"/>
            <p:cNvPicPr preferRelativeResize="0"/>
            <p:nvPr/>
          </p:nvPicPr>
          <p:blipFill rotWithShape="1">
            <a:blip r:embed="rId3">
              <a:alphaModFix/>
            </a:blip>
            <a:srcRect l="16959" t="24713" r="7121" b="26173"/>
            <a:stretch/>
          </p:blipFill>
          <p:spPr>
            <a:xfrm>
              <a:off x="6487560" y="-1301040"/>
              <a:ext cx="4198320" cy="3204000"/>
            </a:xfrm>
            <a:prstGeom prst="rect">
              <a:avLst/>
            </a:prstGeom>
            <a:noFill/>
            <a:ln>
              <a:noFill/>
            </a:ln>
          </p:spPr>
        </p:pic>
        <p:grpSp>
          <p:nvGrpSpPr>
            <p:cNvPr id="1891" name="Google Shape;1891;p184"/>
            <p:cNvGrpSpPr/>
            <p:nvPr/>
          </p:nvGrpSpPr>
          <p:grpSpPr>
            <a:xfrm>
              <a:off x="8232840" y="4254480"/>
              <a:ext cx="708120" cy="707760"/>
              <a:chOff x="8232840" y="4254480"/>
              <a:chExt cx="708120" cy="707760"/>
            </a:xfrm>
          </p:grpSpPr>
          <p:sp>
            <p:nvSpPr>
              <p:cNvPr id="1892" name="Google Shape;1892;p184"/>
              <p:cNvSpPr/>
              <p:nvPr/>
            </p:nvSpPr>
            <p:spPr>
              <a:xfrm rot="5400000">
                <a:off x="8691480" y="4254480"/>
                <a:ext cx="249480" cy="24948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893" name="Google Shape;1893;p184"/>
              <p:cNvSpPr/>
              <p:nvPr/>
            </p:nvSpPr>
            <p:spPr>
              <a:xfrm rot="5400000">
                <a:off x="8615160" y="4330800"/>
                <a:ext cx="249480" cy="249480"/>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894" name="Google Shape;1894;p184"/>
              <p:cNvSpPr/>
              <p:nvPr/>
            </p:nvSpPr>
            <p:spPr>
              <a:xfrm rot="5400000">
                <a:off x="8538840" y="4407120"/>
                <a:ext cx="249480" cy="24948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895" name="Google Shape;1895;p184"/>
              <p:cNvSpPr/>
              <p:nvPr/>
            </p:nvSpPr>
            <p:spPr>
              <a:xfrm rot="5400000">
                <a:off x="8462160" y="4483440"/>
                <a:ext cx="249480" cy="249120"/>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896" name="Google Shape;1896;p184"/>
              <p:cNvSpPr/>
              <p:nvPr/>
            </p:nvSpPr>
            <p:spPr>
              <a:xfrm rot="5400000">
                <a:off x="8385840" y="4560120"/>
                <a:ext cx="249480" cy="24948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897" name="Google Shape;1897;p184"/>
              <p:cNvSpPr/>
              <p:nvPr/>
            </p:nvSpPr>
            <p:spPr>
              <a:xfrm rot="5400000">
                <a:off x="8309520" y="4636800"/>
                <a:ext cx="249120" cy="249120"/>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898" name="Google Shape;1898;p184"/>
              <p:cNvSpPr/>
              <p:nvPr/>
            </p:nvSpPr>
            <p:spPr>
              <a:xfrm rot="5400000">
                <a:off x="8232840" y="4712760"/>
                <a:ext cx="249480" cy="24948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grpSp>
        <p:grpSp>
          <p:nvGrpSpPr>
            <p:cNvPr id="1899" name="Google Shape;1899;p184"/>
            <p:cNvGrpSpPr/>
            <p:nvPr/>
          </p:nvGrpSpPr>
          <p:grpSpPr>
            <a:xfrm>
              <a:off x="8999280" y="3354480"/>
              <a:ext cx="457920" cy="457200"/>
              <a:chOff x="8999280" y="3354480"/>
              <a:chExt cx="457920" cy="457200"/>
            </a:xfrm>
          </p:grpSpPr>
          <p:sp>
            <p:nvSpPr>
              <p:cNvPr id="1900" name="Google Shape;1900;p184"/>
              <p:cNvSpPr/>
              <p:nvPr/>
            </p:nvSpPr>
            <p:spPr>
              <a:xfrm rot="5400000">
                <a:off x="9295920" y="3354480"/>
                <a:ext cx="161280" cy="16128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901" name="Google Shape;1901;p184"/>
              <p:cNvSpPr/>
              <p:nvPr/>
            </p:nvSpPr>
            <p:spPr>
              <a:xfrm rot="5400000">
                <a:off x="9246600" y="3403440"/>
                <a:ext cx="161280" cy="161280"/>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902" name="Google Shape;1902;p184"/>
              <p:cNvSpPr/>
              <p:nvPr/>
            </p:nvSpPr>
            <p:spPr>
              <a:xfrm rot="5400000">
                <a:off x="9197280" y="3453120"/>
                <a:ext cx="161280" cy="16128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903" name="Google Shape;1903;p184"/>
              <p:cNvSpPr/>
              <p:nvPr/>
            </p:nvSpPr>
            <p:spPr>
              <a:xfrm rot="5400000">
                <a:off x="9147600" y="3502440"/>
                <a:ext cx="161280" cy="160920"/>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904" name="Google Shape;1904;p184"/>
              <p:cNvSpPr/>
              <p:nvPr/>
            </p:nvSpPr>
            <p:spPr>
              <a:xfrm rot="5400000">
                <a:off x="9098280" y="3551760"/>
                <a:ext cx="161280" cy="16128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905" name="Google Shape;1905;p184"/>
              <p:cNvSpPr/>
              <p:nvPr/>
            </p:nvSpPr>
            <p:spPr>
              <a:xfrm rot="5400000">
                <a:off x="9048960" y="3601440"/>
                <a:ext cx="160920" cy="160920"/>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906" name="Google Shape;1906;p184"/>
              <p:cNvSpPr/>
              <p:nvPr/>
            </p:nvSpPr>
            <p:spPr>
              <a:xfrm rot="5400000">
                <a:off x="8999280" y="3650400"/>
                <a:ext cx="161280" cy="16128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grpSp>
        <p:grpSp>
          <p:nvGrpSpPr>
            <p:cNvPr id="1907" name="Google Shape;1907;p184"/>
            <p:cNvGrpSpPr/>
            <p:nvPr/>
          </p:nvGrpSpPr>
          <p:grpSpPr>
            <a:xfrm>
              <a:off x="8146800" y="539640"/>
              <a:ext cx="207720" cy="207720"/>
              <a:chOff x="8146800" y="539640"/>
              <a:chExt cx="207720" cy="207720"/>
            </a:xfrm>
          </p:grpSpPr>
          <p:sp>
            <p:nvSpPr>
              <p:cNvPr id="1908" name="Google Shape;1908;p184"/>
              <p:cNvSpPr/>
              <p:nvPr/>
            </p:nvSpPr>
            <p:spPr>
              <a:xfrm>
                <a:off x="8146800" y="539640"/>
                <a:ext cx="207720" cy="207720"/>
              </a:xfrm>
              <a:prstGeom prst="ellipse">
                <a:avLst/>
              </a:prstGeom>
              <a:noFill/>
              <a:ln w="9525" cap="flat" cmpd="sng">
                <a:solidFill>
                  <a:srgbClr val="820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184"/>
              <p:cNvSpPr/>
              <p:nvPr/>
            </p:nvSpPr>
            <p:spPr>
              <a:xfrm>
                <a:off x="8175960" y="568800"/>
                <a:ext cx="149040" cy="149040"/>
              </a:xfrm>
              <a:prstGeom prst="ellipse">
                <a:avLst/>
              </a:prstGeom>
              <a:gradFill>
                <a:gsLst>
                  <a:gs pos="0">
                    <a:srgbClr val="9900FF">
                      <a:alpha val="4588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0" name="Google Shape;1910;p184"/>
            <p:cNvGrpSpPr/>
            <p:nvPr/>
          </p:nvGrpSpPr>
          <p:grpSpPr>
            <a:xfrm>
              <a:off x="7554240" y="2467800"/>
              <a:ext cx="207720" cy="207720"/>
              <a:chOff x="7554240" y="2467800"/>
              <a:chExt cx="207720" cy="207720"/>
            </a:xfrm>
          </p:grpSpPr>
          <p:sp>
            <p:nvSpPr>
              <p:cNvPr id="1911" name="Google Shape;1911;p184"/>
              <p:cNvSpPr/>
              <p:nvPr/>
            </p:nvSpPr>
            <p:spPr>
              <a:xfrm>
                <a:off x="7554240" y="2467800"/>
                <a:ext cx="207720" cy="207720"/>
              </a:xfrm>
              <a:prstGeom prst="ellipse">
                <a:avLst/>
              </a:prstGeom>
              <a:noFill/>
              <a:ln w="9525" cap="flat" cmpd="sng">
                <a:solidFill>
                  <a:srgbClr val="820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84"/>
              <p:cNvSpPr/>
              <p:nvPr/>
            </p:nvSpPr>
            <p:spPr>
              <a:xfrm>
                <a:off x="7583760" y="2496960"/>
                <a:ext cx="149040" cy="149040"/>
              </a:xfrm>
              <a:prstGeom prst="ellipse">
                <a:avLst/>
              </a:prstGeom>
              <a:gradFill>
                <a:gsLst>
                  <a:gs pos="0">
                    <a:srgbClr val="9900FF">
                      <a:alpha val="4588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3" name="Google Shape;1913;p184"/>
            <p:cNvSpPr/>
            <p:nvPr/>
          </p:nvSpPr>
          <p:spPr>
            <a:xfrm>
              <a:off x="7454520" y="4164120"/>
              <a:ext cx="147600" cy="147600"/>
            </a:xfrm>
            <a:prstGeom prst="ellipse">
              <a:avLst/>
            </a:prstGeom>
            <a:gradFill>
              <a:gsLst>
                <a:gs pos="0">
                  <a:srgbClr val="0C0A9E"/>
                </a:gs>
                <a:gs pos="100000">
                  <a:srgbClr val="FFFFFF">
                    <a:alpha val="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4" name="Google Shape;1914;p184"/>
          <p:cNvGrpSpPr/>
          <p:nvPr/>
        </p:nvGrpSpPr>
        <p:grpSpPr>
          <a:xfrm>
            <a:off x="795960" y="3019680"/>
            <a:ext cx="4559040" cy="133920"/>
            <a:chOff x="795960" y="3019680"/>
            <a:chExt cx="4559040" cy="133920"/>
          </a:xfrm>
        </p:grpSpPr>
        <p:sp>
          <p:nvSpPr>
            <p:cNvPr id="1915" name="Google Shape;1915;p184"/>
            <p:cNvSpPr/>
            <p:nvPr/>
          </p:nvSpPr>
          <p:spPr>
            <a:xfrm>
              <a:off x="5221080" y="3019680"/>
              <a:ext cx="133920" cy="133920"/>
            </a:xfrm>
            <a:prstGeom prst="ellipse">
              <a:avLst/>
            </a:prstGeom>
            <a:noFill/>
            <a:ln w="9525" cap="flat" cmpd="sng">
              <a:solidFill>
                <a:srgbClr val="0C0A9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184"/>
            <p:cNvSpPr/>
            <p:nvPr/>
          </p:nvSpPr>
          <p:spPr>
            <a:xfrm>
              <a:off x="795960" y="3086640"/>
              <a:ext cx="4462560" cy="360"/>
            </a:xfrm>
            <a:custGeom>
              <a:avLst/>
              <a:gdLst/>
              <a:ahLst/>
              <a:cxnLst/>
              <a:rect l="l" t="t" r="r" b="b"/>
              <a:pathLst>
                <a:path w="21600" h="21600" extrusionOk="0">
                  <a:moveTo>
                    <a:pt x="0" y="0"/>
                  </a:moveTo>
                  <a:lnTo>
                    <a:pt x="21600" y="21600"/>
                  </a:lnTo>
                </a:path>
              </a:pathLst>
            </a:custGeom>
            <a:noFill/>
            <a:ln w="9525" cap="flat" cmpd="sng">
              <a:solidFill>
                <a:srgbClr val="0C0A9E"/>
              </a:solidFill>
              <a:prstDash val="solid"/>
              <a:round/>
              <a:headEnd type="none" w="sm" len="sm"/>
              <a:tailEnd type="none" w="sm" len="sm"/>
            </a:ln>
          </p:spPr>
          <p:txBody>
            <a:bodyPr/>
            <a:lstStyle/>
            <a:p>
              <a:endParaRPr lang="en-US"/>
            </a:p>
          </p:txBody>
        </p:sp>
        <p:sp>
          <p:nvSpPr>
            <p:cNvPr id="1917" name="Google Shape;1917;p184"/>
            <p:cNvSpPr/>
            <p:nvPr/>
          </p:nvSpPr>
          <p:spPr>
            <a:xfrm>
              <a:off x="5250960" y="3049920"/>
              <a:ext cx="73440" cy="7344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21"/>
        <p:cNvGrpSpPr/>
        <p:nvPr/>
      </p:nvGrpSpPr>
      <p:grpSpPr>
        <a:xfrm>
          <a:off x="0" y="0"/>
          <a:ext cx="0" cy="0"/>
          <a:chOff x="0" y="0"/>
          <a:chExt cx="0" cy="0"/>
        </a:xfrm>
      </p:grpSpPr>
      <p:pic>
        <p:nvPicPr>
          <p:cNvPr id="1922" name="Google Shape;1922;p185" descr="A screen shot of a computer code&#10;&#10;Description automatically generated"/>
          <p:cNvPicPr preferRelativeResize="0"/>
          <p:nvPr/>
        </p:nvPicPr>
        <p:blipFill rotWithShape="1">
          <a:blip r:embed="rId3">
            <a:alphaModFix/>
          </a:blip>
          <a:srcRect/>
          <a:stretch/>
        </p:blipFill>
        <p:spPr>
          <a:xfrm>
            <a:off x="0" y="892800"/>
            <a:ext cx="9143640" cy="4250160"/>
          </a:xfrm>
          <a:prstGeom prst="rect">
            <a:avLst/>
          </a:prstGeom>
          <a:noFill/>
          <a:ln>
            <a:noFill/>
          </a:ln>
        </p:spPr>
      </p:pic>
      <p:sp>
        <p:nvSpPr>
          <p:cNvPr id="1923" name="Google Shape;1923;p185"/>
          <p:cNvSpPr txBox="1">
            <a:spLocks noGrp="1"/>
          </p:cNvSpPr>
          <p:nvPr>
            <p:ph type="title" idx="4294967295"/>
          </p:nvPr>
        </p:nvSpPr>
        <p:spPr>
          <a:xfrm>
            <a:off x="289800" y="154440"/>
            <a:ext cx="8101080" cy="572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C0A9E"/>
              </a:buClr>
              <a:buSzPts val="4400"/>
              <a:buFont typeface="IBM Plex Mono"/>
              <a:buNone/>
            </a:pPr>
            <a:r>
              <a:rPr lang="en-US" sz="4400" b="1" strike="noStrike">
                <a:solidFill>
                  <a:srgbClr val="0C0A9E"/>
                </a:solidFill>
                <a:latin typeface="IBM Plex Mono"/>
                <a:ea typeface="IBM Plex Mono"/>
                <a:cs typeface="IBM Plex Mono"/>
                <a:sym typeface="IBM Plex Mono"/>
              </a:rPr>
              <a:t>deep learning model</a:t>
            </a:r>
            <a:r>
              <a:rPr lang="en-US" sz="5000" b="1" strike="noStrike">
                <a:solidFill>
                  <a:srgbClr val="0C0A9E"/>
                </a:solidFill>
                <a:latin typeface="IBM Plex Mono"/>
                <a:ea typeface="IBM Plex Mono"/>
                <a:cs typeface="IBM Plex Mono"/>
                <a:sym typeface="IBM Plex Mono"/>
              </a:rPr>
              <a:t> </a:t>
            </a:r>
            <a:endParaRPr sz="5000" b="0"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27"/>
        <p:cNvGrpSpPr/>
        <p:nvPr/>
      </p:nvGrpSpPr>
      <p:grpSpPr>
        <a:xfrm>
          <a:off x="0" y="0"/>
          <a:ext cx="0" cy="0"/>
          <a:chOff x="0" y="0"/>
          <a:chExt cx="0" cy="0"/>
        </a:xfrm>
      </p:grpSpPr>
      <p:grpSp>
        <p:nvGrpSpPr>
          <p:cNvPr id="1928" name="Google Shape;1928;p186"/>
          <p:cNvGrpSpPr/>
          <p:nvPr/>
        </p:nvGrpSpPr>
        <p:grpSpPr>
          <a:xfrm>
            <a:off x="6487560" y="-1301040"/>
            <a:ext cx="4267800" cy="6665400"/>
            <a:chOff x="6487560" y="-1301040"/>
            <a:chExt cx="4267800" cy="6665400"/>
          </a:xfrm>
        </p:grpSpPr>
        <p:sp>
          <p:nvSpPr>
            <p:cNvPr id="1929" name="Google Shape;1929;p186"/>
            <p:cNvSpPr/>
            <p:nvPr/>
          </p:nvSpPr>
          <p:spPr>
            <a:xfrm>
              <a:off x="6727680" y="103320"/>
              <a:ext cx="4006080" cy="4748760"/>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rgbClr val="0C0A9E"/>
                </a:gs>
                <a:gs pos="100000">
                  <a:srgbClr val="FFFFFF">
                    <a:alpha val="0"/>
                  </a:srgbClr>
                </a:gs>
              </a:gsLst>
              <a:lin ang="5400000" scaled="0"/>
            </a:gradFill>
            <a:ln>
              <a:noFill/>
            </a:ln>
          </p:spPr>
          <p:txBody>
            <a:bodyPr/>
            <a:lstStyle/>
            <a:p>
              <a:endParaRPr lang="en-US"/>
            </a:p>
          </p:txBody>
        </p:sp>
        <p:sp>
          <p:nvSpPr>
            <p:cNvPr id="1930" name="Google Shape;1930;p186"/>
            <p:cNvSpPr/>
            <p:nvPr/>
          </p:nvSpPr>
          <p:spPr>
            <a:xfrm>
              <a:off x="7070400" y="81360"/>
              <a:ext cx="2925000" cy="3057480"/>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rgbClr val="0C0A9E"/>
                </a:gs>
                <a:gs pos="100000">
                  <a:srgbClr val="FFFFFF">
                    <a:alpha val="0"/>
                  </a:srgbClr>
                </a:gs>
              </a:gsLst>
              <a:lin ang="5400000" scaled="0"/>
            </a:gradFill>
            <a:ln>
              <a:noFill/>
            </a:ln>
          </p:spPr>
          <p:txBody>
            <a:bodyPr/>
            <a:lstStyle/>
            <a:p>
              <a:endParaRPr lang="en-US"/>
            </a:p>
          </p:txBody>
        </p:sp>
        <p:sp>
          <p:nvSpPr>
            <p:cNvPr id="1931" name="Google Shape;1931;p186"/>
            <p:cNvSpPr/>
            <p:nvPr/>
          </p:nvSpPr>
          <p:spPr>
            <a:xfrm>
              <a:off x="7602480" y="245520"/>
              <a:ext cx="3152880" cy="5118840"/>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F5F8FF"/>
                </a:gs>
                <a:gs pos="22000">
                  <a:srgbClr val="F5F8FF"/>
                </a:gs>
                <a:gs pos="100000">
                  <a:srgbClr val="EB9109"/>
                </a:gs>
              </a:gsLst>
              <a:lin ang="108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86"/>
            <p:cNvSpPr/>
            <p:nvPr/>
          </p:nvSpPr>
          <p:spPr>
            <a:xfrm>
              <a:off x="7235280" y="622440"/>
              <a:ext cx="1860120" cy="4595040"/>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5882"/>
                  </a:srgbClr>
                </a:gs>
                <a:gs pos="100000">
                  <a:srgbClr val="FFFFFF">
                    <a:alpha val="0"/>
                  </a:srgbClr>
                </a:gs>
              </a:gsLst>
              <a:lin ang="108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86"/>
            <p:cNvSpPr/>
            <p:nvPr/>
          </p:nvSpPr>
          <p:spPr>
            <a:xfrm>
              <a:off x="6933240" y="621360"/>
              <a:ext cx="1860120" cy="4595040"/>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0C0A9E"/>
                </a:gs>
                <a:gs pos="100000">
                  <a:srgbClr val="FFFFFF">
                    <a:alpha val="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34" name="Google Shape;1934;p186"/>
            <p:cNvPicPr preferRelativeResize="0"/>
            <p:nvPr/>
          </p:nvPicPr>
          <p:blipFill rotWithShape="1">
            <a:blip r:embed="rId3">
              <a:alphaModFix/>
            </a:blip>
            <a:srcRect l="16959" t="24713" r="7121" b="26173"/>
            <a:stretch/>
          </p:blipFill>
          <p:spPr>
            <a:xfrm>
              <a:off x="6487560" y="-1301040"/>
              <a:ext cx="4198320" cy="3204000"/>
            </a:xfrm>
            <a:prstGeom prst="rect">
              <a:avLst/>
            </a:prstGeom>
            <a:noFill/>
            <a:ln>
              <a:noFill/>
            </a:ln>
          </p:spPr>
        </p:pic>
        <p:grpSp>
          <p:nvGrpSpPr>
            <p:cNvPr id="1935" name="Google Shape;1935;p186"/>
            <p:cNvGrpSpPr/>
            <p:nvPr/>
          </p:nvGrpSpPr>
          <p:grpSpPr>
            <a:xfrm>
              <a:off x="8232840" y="4254480"/>
              <a:ext cx="708120" cy="707760"/>
              <a:chOff x="8232840" y="4254480"/>
              <a:chExt cx="708120" cy="707760"/>
            </a:xfrm>
          </p:grpSpPr>
          <p:sp>
            <p:nvSpPr>
              <p:cNvPr id="1936" name="Google Shape;1936;p186"/>
              <p:cNvSpPr/>
              <p:nvPr/>
            </p:nvSpPr>
            <p:spPr>
              <a:xfrm rot="5400000">
                <a:off x="8691480" y="4254480"/>
                <a:ext cx="249480" cy="24948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937" name="Google Shape;1937;p186"/>
              <p:cNvSpPr/>
              <p:nvPr/>
            </p:nvSpPr>
            <p:spPr>
              <a:xfrm rot="5400000">
                <a:off x="8615160" y="4330800"/>
                <a:ext cx="249480" cy="249480"/>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938" name="Google Shape;1938;p186"/>
              <p:cNvSpPr/>
              <p:nvPr/>
            </p:nvSpPr>
            <p:spPr>
              <a:xfrm rot="5400000">
                <a:off x="8538840" y="4407120"/>
                <a:ext cx="249480" cy="24948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939" name="Google Shape;1939;p186"/>
              <p:cNvSpPr/>
              <p:nvPr/>
            </p:nvSpPr>
            <p:spPr>
              <a:xfrm rot="5400000">
                <a:off x="8462160" y="4483440"/>
                <a:ext cx="249480" cy="249120"/>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940" name="Google Shape;1940;p186"/>
              <p:cNvSpPr/>
              <p:nvPr/>
            </p:nvSpPr>
            <p:spPr>
              <a:xfrm rot="5400000">
                <a:off x="8385840" y="4560120"/>
                <a:ext cx="249480" cy="24948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941" name="Google Shape;1941;p186"/>
              <p:cNvSpPr/>
              <p:nvPr/>
            </p:nvSpPr>
            <p:spPr>
              <a:xfrm rot="5400000">
                <a:off x="8309520" y="4636800"/>
                <a:ext cx="249120" cy="249120"/>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942" name="Google Shape;1942;p186"/>
              <p:cNvSpPr/>
              <p:nvPr/>
            </p:nvSpPr>
            <p:spPr>
              <a:xfrm rot="5400000">
                <a:off x="8232840" y="4712760"/>
                <a:ext cx="249480" cy="24948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grpSp>
        <p:grpSp>
          <p:nvGrpSpPr>
            <p:cNvPr id="1943" name="Google Shape;1943;p186"/>
            <p:cNvGrpSpPr/>
            <p:nvPr/>
          </p:nvGrpSpPr>
          <p:grpSpPr>
            <a:xfrm>
              <a:off x="8999280" y="3354480"/>
              <a:ext cx="457920" cy="457200"/>
              <a:chOff x="8999280" y="3354480"/>
              <a:chExt cx="457920" cy="457200"/>
            </a:xfrm>
          </p:grpSpPr>
          <p:sp>
            <p:nvSpPr>
              <p:cNvPr id="1944" name="Google Shape;1944;p186"/>
              <p:cNvSpPr/>
              <p:nvPr/>
            </p:nvSpPr>
            <p:spPr>
              <a:xfrm rot="5400000">
                <a:off x="9295920" y="3354480"/>
                <a:ext cx="161280" cy="16128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945" name="Google Shape;1945;p186"/>
              <p:cNvSpPr/>
              <p:nvPr/>
            </p:nvSpPr>
            <p:spPr>
              <a:xfrm rot="5400000">
                <a:off x="9246600" y="3403440"/>
                <a:ext cx="161280" cy="161280"/>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946" name="Google Shape;1946;p186"/>
              <p:cNvSpPr/>
              <p:nvPr/>
            </p:nvSpPr>
            <p:spPr>
              <a:xfrm rot="5400000">
                <a:off x="9197280" y="3453120"/>
                <a:ext cx="161280" cy="16128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947" name="Google Shape;1947;p186"/>
              <p:cNvSpPr/>
              <p:nvPr/>
            </p:nvSpPr>
            <p:spPr>
              <a:xfrm rot="5400000">
                <a:off x="9147600" y="3502440"/>
                <a:ext cx="161280" cy="160920"/>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948" name="Google Shape;1948;p186"/>
              <p:cNvSpPr/>
              <p:nvPr/>
            </p:nvSpPr>
            <p:spPr>
              <a:xfrm rot="5400000">
                <a:off x="9098280" y="3551760"/>
                <a:ext cx="161280" cy="16128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949" name="Google Shape;1949;p186"/>
              <p:cNvSpPr/>
              <p:nvPr/>
            </p:nvSpPr>
            <p:spPr>
              <a:xfrm rot="5400000">
                <a:off x="9048960" y="3601440"/>
                <a:ext cx="160920" cy="160920"/>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950" name="Google Shape;1950;p186"/>
              <p:cNvSpPr/>
              <p:nvPr/>
            </p:nvSpPr>
            <p:spPr>
              <a:xfrm rot="5400000">
                <a:off x="8999280" y="3650400"/>
                <a:ext cx="161280" cy="16128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grpSp>
        <p:grpSp>
          <p:nvGrpSpPr>
            <p:cNvPr id="1951" name="Google Shape;1951;p186"/>
            <p:cNvGrpSpPr/>
            <p:nvPr/>
          </p:nvGrpSpPr>
          <p:grpSpPr>
            <a:xfrm>
              <a:off x="8146800" y="539640"/>
              <a:ext cx="207720" cy="207720"/>
              <a:chOff x="8146800" y="539640"/>
              <a:chExt cx="207720" cy="207720"/>
            </a:xfrm>
          </p:grpSpPr>
          <p:sp>
            <p:nvSpPr>
              <p:cNvPr id="1952" name="Google Shape;1952;p186"/>
              <p:cNvSpPr/>
              <p:nvPr/>
            </p:nvSpPr>
            <p:spPr>
              <a:xfrm>
                <a:off x="8146800" y="539640"/>
                <a:ext cx="207720" cy="207720"/>
              </a:xfrm>
              <a:prstGeom prst="ellipse">
                <a:avLst/>
              </a:prstGeom>
              <a:noFill/>
              <a:ln w="9525" cap="flat" cmpd="sng">
                <a:solidFill>
                  <a:srgbClr val="820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186"/>
              <p:cNvSpPr/>
              <p:nvPr/>
            </p:nvSpPr>
            <p:spPr>
              <a:xfrm>
                <a:off x="8175960" y="568800"/>
                <a:ext cx="149040" cy="149040"/>
              </a:xfrm>
              <a:prstGeom prst="ellipse">
                <a:avLst/>
              </a:prstGeom>
              <a:gradFill>
                <a:gsLst>
                  <a:gs pos="0">
                    <a:srgbClr val="9900FF">
                      <a:alpha val="4588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4" name="Google Shape;1954;p186"/>
            <p:cNvGrpSpPr/>
            <p:nvPr/>
          </p:nvGrpSpPr>
          <p:grpSpPr>
            <a:xfrm>
              <a:off x="7554240" y="2467800"/>
              <a:ext cx="207720" cy="207720"/>
              <a:chOff x="7554240" y="2467800"/>
              <a:chExt cx="207720" cy="207720"/>
            </a:xfrm>
          </p:grpSpPr>
          <p:sp>
            <p:nvSpPr>
              <p:cNvPr id="1955" name="Google Shape;1955;p186"/>
              <p:cNvSpPr/>
              <p:nvPr/>
            </p:nvSpPr>
            <p:spPr>
              <a:xfrm>
                <a:off x="7554240" y="2467800"/>
                <a:ext cx="207720" cy="207720"/>
              </a:xfrm>
              <a:prstGeom prst="ellipse">
                <a:avLst/>
              </a:prstGeom>
              <a:noFill/>
              <a:ln w="9525" cap="flat" cmpd="sng">
                <a:solidFill>
                  <a:srgbClr val="820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86"/>
              <p:cNvSpPr/>
              <p:nvPr/>
            </p:nvSpPr>
            <p:spPr>
              <a:xfrm>
                <a:off x="7583760" y="2496960"/>
                <a:ext cx="149040" cy="149040"/>
              </a:xfrm>
              <a:prstGeom prst="ellipse">
                <a:avLst/>
              </a:prstGeom>
              <a:gradFill>
                <a:gsLst>
                  <a:gs pos="0">
                    <a:srgbClr val="9900FF">
                      <a:alpha val="4588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7" name="Google Shape;1957;p186"/>
            <p:cNvSpPr/>
            <p:nvPr/>
          </p:nvSpPr>
          <p:spPr>
            <a:xfrm>
              <a:off x="7454520" y="4164120"/>
              <a:ext cx="147600" cy="147600"/>
            </a:xfrm>
            <a:prstGeom prst="ellipse">
              <a:avLst/>
            </a:prstGeom>
            <a:gradFill>
              <a:gsLst>
                <a:gs pos="0">
                  <a:srgbClr val="0C0A9E"/>
                </a:gs>
                <a:gs pos="100000">
                  <a:srgbClr val="FFFFFF">
                    <a:alpha val="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58" name="Google Shape;1958;p186" descr="A screen shot of a computer&#10;&#10;Description automatically generated"/>
          <p:cNvPicPr preferRelativeResize="0"/>
          <p:nvPr/>
        </p:nvPicPr>
        <p:blipFill rotWithShape="1">
          <a:blip r:embed="rId4">
            <a:alphaModFix/>
          </a:blip>
          <a:srcRect/>
          <a:stretch/>
        </p:blipFill>
        <p:spPr>
          <a:xfrm>
            <a:off x="100800" y="56160"/>
            <a:ext cx="8889120" cy="5031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62"/>
        <p:cNvGrpSpPr/>
        <p:nvPr/>
      </p:nvGrpSpPr>
      <p:grpSpPr>
        <a:xfrm>
          <a:off x="0" y="0"/>
          <a:ext cx="0" cy="0"/>
          <a:chOff x="0" y="0"/>
          <a:chExt cx="0" cy="0"/>
        </a:xfrm>
      </p:grpSpPr>
      <p:sp>
        <p:nvSpPr>
          <p:cNvPr id="1963" name="Google Shape;1963;p187"/>
          <p:cNvSpPr txBox="1">
            <a:spLocks noGrp="1"/>
          </p:cNvSpPr>
          <p:nvPr>
            <p:ph type="title" idx="4294967295"/>
          </p:nvPr>
        </p:nvSpPr>
        <p:spPr>
          <a:xfrm>
            <a:off x="720000" y="2079360"/>
            <a:ext cx="5597640" cy="84132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1400"/>
              <a:buFont typeface="Arial"/>
              <a:buNone/>
            </a:pPr>
            <a:endParaRPr sz="1400" b="0" strike="noStrike">
              <a:solidFill>
                <a:srgbClr val="000000"/>
              </a:solidFill>
              <a:latin typeface="Arial"/>
              <a:ea typeface="Arial"/>
              <a:cs typeface="Arial"/>
              <a:sym typeface="Arial"/>
            </a:endParaRPr>
          </a:p>
        </p:txBody>
      </p:sp>
      <p:sp>
        <p:nvSpPr>
          <p:cNvPr id="1964" name="Google Shape;1964;p187"/>
          <p:cNvSpPr txBox="1">
            <a:spLocks noGrp="1"/>
          </p:cNvSpPr>
          <p:nvPr>
            <p:ph type="title" idx="4294967295"/>
          </p:nvPr>
        </p:nvSpPr>
        <p:spPr>
          <a:xfrm>
            <a:off x="138960" y="149040"/>
            <a:ext cx="9004680" cy="99324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C0A9E"/>
              </a:buClr>
              <a:buSzPts val="4400"/>
              <a:buFont typeface="Poppins"/>
              <a:buNone/>
            </a:pPr>
            <a:r>
              <a:rPr lang="en-US" sz="4400" b="1" strike="noStrike">
                <a:solidFill>
                  <a:srgbClr val="0C0A9E"/>
                </a:solidFill>
                <a:latin typeface="Poppins"/>
                <a:ea typeface="Poppins"/>
                <a:cs typeface="Poppins"/>
                <a:sym typeface="Poppins"/>
              </a:rPr>
              <a:t>Dataset simple</a:t>
            </a:r>
            <a:endParaRPr sz="4400" b="0" strike="noStrike">
              <a:solidFill>
                <a:srgbClr val="000000"/>
              </a:solidFill>
              <a:latin typeface="Arial"/>
              <a:ea typeface="Arial"/>
              <a:cs typeface="Arial"/>
              <a:sym typeface="Arial"/>
            </a:endParaRPr>
          </a:p>
        </p:txBody>
      </p:sp>
      <p:sp>
        <p:nvSpPr>
          <p:cNvPr id="1965" name="Google Shape;1965;p187"/>
          <p:cNvSpPr txBox="1">
            <a:spLocks noGrp="1"/>
          </p:cNvSpPr>
          <p:nvPr>
            <p:ph type="subTitle" idx="4294967295"/>
          </p:nvPr>
        </p:nvSpPr>
        <p:spPr>
          <a:xfrm>
            <a:off x="720000" y="3252240"/>
            <a:ext cx="5597640" cy="457560"/>
          </a:xfrm>
          <a:prstGeom prst="rect">
            <a:avLst/>
          </a:prstGeom>
          <a:noFill/>
          <a:ln>
            <a:noFill/>
          </a:ln>
        </p:spPr>
        <p:txBody>
          <a:bodyPr spcFirstLastPara="1" wrap="square" lIns="91425" tIns="91425" rIns="91425" bIns="91425" anchor="t" anchorCtr="0">
            <a:noAutofit/>
          </a:bodyPr>
          <a:lstStyle/>
          <a:p>
            <a:pPr marL="228600" marR="0" lvl="0" indent="-228600" algn="ctr" rtl="0">
              <a:lnSpc>
                <a:spcPct val="90000"/>
              </a:lnSpc>
              <a:spcBef>
                <a:spcPts val="0"/>
              </a:spcBef>
              <a:spcAft>
                <a:spcPts val="0"/>
              </a:spcAft>
              <a:buClr>
                <a:schemeClr val="dk1"/>
              </a:buClr>
              <a:buSzPts val="3200"/>
              <a:buFont typeface="Arial"/>
              <a:buNone/>
            </a:pPr>
            <a:endParaRPr sz="3200" b="0" i="0" u="none" strike="noStrike" cap="none">
              <a:solidFill>
                <a:schemeClr val="dk1"/>
              </a:solidFill>
              <a:latin typeface="Arial"/>
              <a:ea typeface="Arial"/>
              <a:cs typeface="Arial"/>
              <a:sym typeface="Arial"/>
            </a:endParaRPr>
          </a:p>
        </p:txBody>
      </p:sp>
      <p:pic>
        <p:nvPicPr>
          <p:cNvPr id="1966" name="Google Shape;1966;p187" descr="A large number of labels"/>
          <p:cNvPicPr preferRelativeResize="0"/>
          <p:nvPr/>
        </p:nvPicPr>
        <p:blipFill rotWithShape="1">
          <a:blip r:embed="rId3">
            <a:alphaModFix/>
          </a:blip>
          <a:srcRect/>
          <a:stretch/>
        </p:blipFill>
        <p:spPr>
          <a:xfrm>
            <a:off x="0" y="1355400"/>
            <a:ext cx="9143640" cy="378756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36"/>
        <p:cNvGrpSpPr/>
        <p:nvPr/>
      </p:nvGrpSpPr>
      <p:grpSpPr>
        <a:xfrm>
          <a:off x="0" y="0"/>
          <a:ext cx="0" cy="0"/>
          <a:chOff x="0" y="0"/>
          <a:chExt cx="0" cy="0"/>
        </a:xfrm>
      </p:grpSpPr>
      <p:sp>
        <p:nvSpPr>
          <p:cNvPr id="2037" name="Google Shape;2037;p190"/>
          <p:cNvSpPr txBox="1">
            <a:spLocks noGrp="1"/>
          </p:cNvSpPr>
          <p:nvPr>
            <p:ph type="title" idx="4294967295"/>
          </p:nvPr>
        </p:nvSpPr>
        <p:spPr>
          <a:xfrm>
            <a:off x="720000" y="444960"/>
            <a:ext cx="770364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C0A9E"/>
              </a:buClr>
              <a:buSzPts val="3000"/>
              <a:buFont typeface="IBM Plex Mono"/>
              <a:buNone/>
            </a:pPr>
            <a:r>
              <a:rPr lang="en-US" sz="3000" b="1" i="0" u="none" strike="noStrike" cap="none">
                <a:solidFill>
                  <a:srgbClr val="0C0A9E"/>
                </a:solidFill>
                <a:latin typeface="IBM Plex Mono"/>
                <a:ea typeface="IBM Plex Mono"/>
                <a:cs typeface="IBM Plex Mono"/>
                <a:sym typeface="IBM Plex Mono"/>
              </a:rPr>
              <a:t>Reference</a:t>
            </a:r>
            <a:endParaRPr sz="3000" b="0" i="0" u="none" strike="noStrike" cap="none">
              <a:solidFill>
                <a:srgbClr val="000000"/>
              </a:solidFill>
              <a:latin typeface="Arial"/>
              <a:ea typeface="Arial"/>
              <a:cs typeface="Arial"/>
              <a:sym typeface="Arial"/>
            </a:endParaRPr>
          </a:p>
        </p:txBody>
      </p:sp>
      <p:sp>
        <p:nvSpPr>
          <p:cNvPr id="2038" name="Google Shape;2038;p190"/>
          <p:cNvSpPr/>
          <p:nvPr/>
        </p:nvSpPr>
        <p:spPr>
          <a:xfrm>
            <a:off x="928800" y="1638000"/>
            <a:ext cx="7494840" cy="2427480"/>
          </a:xfrm>
          <a:prstGeom prst="rect">
            <a:avLst/>
          </a:prstGeom>
          <a:noFill/>
          <a:ln>
            <a:noFill/>
          </a:ln>
        </p:spPr>
        <p:txBody>
          <a:bodyPr spcFirstLastPara="1" wrap="square" lIns="91425" tIns="91425" rIns="91425" bIns="91425" anchor="t" anchorCtr="0">
            <a:noAutofit/>
          </a:bodyPr>
          <a:lstStyle/>
          <a:p>
            <a:pPr marL="457200" marR="0" lvl="0" indent="-317520" algn="l" rtl="0">
              <a:lnSpc>
                <a:spcPct val="100000"/>
              </a:lnSpc>
              <a:spcBef>
                <a:spcPts val="0"/>
              </a:spcBef>
              <a:spcAft>
                <a:spcPts val="0"/>
              </a:spcAft>
              <a:buClr>
                <a:srgbClr val="1D1D1D"/>
              </a:buClr>
              <a:buSzPts val="1400"/>
              <a:buFont typeface="Poppins"/>
              <a:buChar char="●"/>
            </a:pPr>
            <a:r>
              <a:rPr lang="en-US" sz="1400" b="0" i="0" u="sng" strike="noStrike" cap="none">
                <a:solidFill>
                  <a:schemeClr val="hlink"/>
                </a:solidFill>
                <a:latin typeface="Poppins"/>
                <a:ea typeface="Poppins"/>
                <a:cs typeface="Poppins"/>
                <a:sym typeface="Poppins"/>
                <a:hlinkClick r:id="rId3"/>
              </a:rPr>
              <a:t>https://arxiv.org/abs/1904.01906</a:t>
            </a:r>
            <a:endParaRPr sz="1400" b="0" i="0" u="none" strike="noStrike" cap="none">
              <a:solidFill>
                <a:schemeClr val="dk1"/>
              </a:solidFill>
              <a:latin typeface="Arial"/>
              <a:ea typeface="Arial"/>
              <a:cs typeface="Arial"/>
              <a:sym typeface="Arial"/>
            </a:endParaRPr>
          </a:p>
          <a:p>
            <a:pPr marL="457200" marR="0" lvl="0" indent="-317520" algn="l" rtl="0">
              <a:lnSpc>
                <a:spcPct val="100000"/>
              </a:lnSpc>
              <a:spcBef>
                <a:spcPts val="0"/>
              </a:spcBef>
              <a:spcAft>
                <a:spcPts val="0"/>
              </a:spcAft>
              <a:buClr>
                <a:srgbClr val="1D1D1D"/>
              </a:buClr>
              <a:buSzPts val="1400"/>
              <a:buFont typeface="Poppins"/>
              <a:buChar char="●"/>
            </a:pPr>
            <a:r>
              <a:rPr lang="en-US" sz="1400" b="0" i="0" u="sng" strike="noStrike" cap="none">
                <a:solidFill>
                  <a:schemeClr val="hlink"/>
                </a:solidFill>
                <a:latin typeface="Poppins"/>
                <a:ea typeface="Poppins"/>
                <a:cs typeface="Poppins"/>
                <a:sym typeface="Poppins"/>
                <a:hlinkClick r:id="rId4"/>
              </a:rPr>
              <a:t>https://www.dropbox.com/sh/j3xmli4di1zuv3s/AAArdcPgz7UFxIHUuKNOeKv_a?e=1&amp;dl=0</a:t>
            </a:r>
            <a:endParaRPr sz="1400" b="0" i="0" u="none" strike="noStrike" cap="none">
              <a:solidFill>
                <a:schemeClr val="dk1"/>
              </a:solidFill>
              <a:latin typeface="Arial"/>
              <a:ea typeface="Arial"/>
              <a:cs typeface="Arial"/>
              <a:sym typeface="Arial"/>
            </a:endParaRPr>
          </a:p>
          <a:p>
            <a:pPr marL="457200" marR="0" lvl="0" indent="-317520" algn="l" rtl="0">
              <a:lnSpc>
                <a:spcPct val="100000"/>
              </a:lnSpc>
              <a:spcBef>
                <a:spcPts val="0"/>
              </a:spcBef>
              <a:spcAft>
                <a:spcPts val="0"/>
              </a:spcAft>
              <a:buClr>
                <a:srgbClr val="1D1D1D"/>
              </a:buClr>
              <a:buSzPts val="1400"/>
              <a:buFont typeface="Poppins"/>
              <a:buChar char="●"/>
            </a:pPr>
            <a:r>
              <a:rPr lang="en-US" sz="1400" b="0" i="0" u="sng" strike="noStrike" cap="none">
                <a:solidFill>
                  <a:schemeClr val="hlink"/>
                </a:solidFill>
                <a:latin typeface="Poppins"/>
                <a:ea typeface="Poppins"/>
                <a:cs typeface="Poppins"/>
                <a:sym typeface="Poppins"/>
                <a:hlinkClick r:id="rId5"/>
              </a:rPr>
              <a:t>https://www.who.int/publications/m/item/increasing-eye-care-interventions-to-address-vision-impairment#:~:text=Globally%2C%20at%20least%202.2%20billion,%2Dincome%20countries%20(LMICs)</a:t>
            </a:r>
            <a:r>
              <a:rPr lang="en-US" sz="1400" b="0" i="0" u="none" strike="noStrike" cap="none">
                <a:solidFill>
                  <a:srgbClr val="1D1D1D"/>
                </a:solidFill>
                <a:latin typeface="Poppins"/>
                <a:ea typeface="Poppins"/>
                <a:cs typeface="Poppins"/>
                <a:sym typeface="Poppins"/>
              </a:rPr>
              <a:t>.</a:t>
            </a:r>
            <a:endParaRPr sz="1400" b="0" i="0" u="none" strike="noStrike" cap="none">
              <a:solidFill>
                <a:schemeClr val="dk1"/>
              </a:solidFill>
              <a:latin typeface="Arial"/>
              <a:ea typeface="Arial"/>
              <a:cs typeface="Arial"/>
              <a:sym typeface="Arial"/>
            </a:endParaRPr>
          </a:p>
          <a:p>
            <a:pPr marL="457200" marR="0" lvl="0" indent="-317520" algn="l" rtl="0">
              <a:lnSpc>
                <a:spcPct val="100000"/>
              </a:lnSpc>
              <a:spcBef>
                <a:spcPts val="0"/>
              </a:spcBef>
              <a:spcAft>
                <a:spcPts val="0"/>
              </a:spcAft>
              <a:buClr>
                <a:srgbClr val="1D1D1D"/>
              </a:buClr>
              <a:buSzPts val="1400"/>
              <a:buFont typeface="Poppins"/>
              <a:buChar char="●"/>
            </a:pPr>
            <a:r>
              <a:rPr lang="en-US" sz="1400" b="0" i="0" u="sng" strike="noStrike" cap="none">
                <a:solidFill>
                  <a:schemeClr val="hlink"/>
                </a:solidFill>
                <a:latin typeface="Poppins"/>
                <a:ea typeface="Poppins"/>
                <a:cs typeface="Poppins"/>
                <a:sym typeface="Poppins"/>
                <a:hlinkClick r:id="rId6"/>
              </a:rPr>
              <a:t>https://ui.adsabs.harvard.edu/abs/2018AAS...23222309K/abstract</a:t>
            </a:r>
            <a:endParaRPr sz="1400" b="0" i="0" u="none" strike="noStrike" cap="none">
              <a:solidFill>
                <a:schemeClr val="dk1"/>
              </a:solidFill>
              <a:latin typeface="Arial"/>
              <a:ea typeface="Arial"/>
              <a:cs typeface="Arial"/>
              <a:sym typeface="Arial"/>
            </a:endParaRPr>
          </a:p>
          <a:p>
            <a:pPr marL="457200" marR="0" lvl="0" indent="-317520" algn="l" rtl="0">
              <a:lnSpc>
                <a:spcPct val="100000"/>
              </a:lnSpc>
              <a:spcBef>
                <a:spcPts val="0"/>
              </a:spcBef>
              <a:spcAft>
                <a:spcPts val="0"/>
              </a:spcAft>
              <a:buClr>
                <a:srgbClr val="1D1D1D"/>
              </a:buClr>
              <a:buSzPts val="1400"/>
              <a:buFont typeface="Poppins"/>
              <a:buChar char="●"/>
            </a:pPr>
            <a:r>
              <a:rPr lang="en-US" sz="1400" b="0" i="0" u="none" strike="noStrike" cap="none">
                <a:solidFill>
                  <a:srgbClr val="1D1D1D"/>
                </a:solidFill>
                <a:latin typeface="Poppins"/>
                <a:ea typeface="Poppins"/>
                <a:cs typeface="Poppins"/>
                <a:sym typeface="Poppins"/>
              </a:rPr>
              <a:t>https://www.xenonstack.com/insights/crnn-for-text-recognition</a:t>
            </a:r>
            <a:endParaRPr sz="1400" b="0" i="0" u="none" strike="noStrike" cap="none">
              <a:solidFill>
                <a:schemeClr val="dk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42"/>
        <p:cNvGrpSpPr/>
        <p:nvPr/>
      </p:nvGrpSpPr>
      <p:grpSpPr>
        <a:xfrm>
          <a:off x="0" y="0"/>
          <a:ext cx="0" cy="0"/>
          <a:chOff x="0" y="0"/>
          <a:chExt cx="0" cy="0"/>
        </a:xfrm>
      </p:grpSpPr>
      <p:sp>
        <p:nvSpPr>
          <p:cNvPr id="2043" name="Google Shape;2043;p191"/>
          <p:cNvSpPr txBox="1">
            <a:spLocks noGrp="1"/>
          </p:cNvSpPr>
          <p:nvPr>
            <p:ph type="title" idx="4294967295"/>
          </p:nvPr>
        </p:nvSpPr>
        <p:spPr>
          <a:xfrm>
            <a:off x="720000" y="1025640"/>
            <a:ext cx="5699880" cy="99324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C0A9E"/>
              </a:buClr>
              <a:buSzPts val="6200"/>
              <a:buFont typeface="Poppins"/>
              <a:buNone/>
            </a:pPr>
            <a:r>
              <a:rPr lang="en-US" sz="6200" b="1" strike="noStrike">
                <a:solidFill>
                  <a:srgbClr val="0C0A9E"/>
                </a:solidFill>
                <a:latin typeface="Poppins"/>
                <a:ea typeface="Poppins"/>
                <a:cs typeface="Poppins"/>
                <a:sym typeface="Poppins"/>
              </a:rPr>
              <a:t>Thanks!</a:t>
            </a:r>
            <a:endParaRPr sz="6200" b="0" strike="noStrike">
              <a:solidFill>
                <a:srgbClr val="000000"/>
              </a:solidFill>
              <a:latin typeface="Arial"/>
              <a:ea typeface="Arial"/>
              <a:cs typeface="Arial"/>
              <a:sym typeface="Arial"/>
            </a:endParaRPr>
          </a:p>
        </p:txBody>
      </p:sp>
      <p:sp>
        <p:nvSpPr>
          <p:cNvPr id="2044" name="Google Shape;2044;p191"/>
          <p:cNvSpPr/>
          <p:nvPr/>
        </p:nvSpPr>
        <p:spPr>
          <a:xfrm>
            <a:off x="795240" y="3465720"/>
            <a:ext cx="6974640" cy="69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1D1D1D"/>
              </a:buClr>
              <a:buSzPts val="2000"/>
              <a:buFont typeface="Poppins"/>
              <a:buNone/>
            </a:pPr>
            <a:r>
              <a:rPr lang="en-US" sz="2000" b="1" i="0" u="none" strike="noStrike" cap="none">
                <a:solidFill>
                  <a:srgbClr val="1D1D1D"/>
                </a:solidFill>
                <a:latin typeface="Poppins"/>
                <a:ea typeface="Poppins"/>
                <a:cs typeface="Poppins"/>
                <a:sym typeface="Poppins"/>
              </a:rPr>
              <a:t>Do you have any questions?</a:t>
            </a:r>
            <a:endParaRPr sz="2000" b="0" i="0" u="none" strike="noStrike" cap="none">
              <a:solidFill>
                <a:schemeClr val="dk1"/>
              </a:solidFill>
              <a:latin typeface="Arial"/>
              <a:ea typeface="Arial"/>
              <a:cs typeface="Arial"/>
              <a:sym typeface="Arial"/>
            </a:endParaRPr>
          </a:p>
        </p:txBody>
      </p:sp>
      <p:grpSp>
        <p:nvGrpSpPr>
          <p:cNvPr id="2045" name="Google Shape;2045;p191"/>
          <p:cNvGrpSpPr/>
          <p:nvPr/>
        </p:nvGrpSpPr>
        <p:grpSpPr>
          <a:xfrm>
            <a:off x="5750640" y="2990520"/>
            <a:ext cx="597600" cy="385560"/>
            <a:chOff x="5750640" y="2990520"/>
            <a:chExt cx="597600" cy="385560"/>
          </a:xfrm>
        </p:grpSpPr>
        <p:sp>
          <p:nvSpPr>
            <p:cNvPr id="2046" name="Google Shape;2046;p191"/>
            <p:cNvSpPr/>
            <p:nvPr/>
          </p:nvSpPr>
          <p:spPr>
            <a:xfrm>
              <a:off x="5907600" y="3038400"/>
              <a:ext cx="282600" cy="282960"/>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91"/>
            <p:cNvSpPr/>
            <p:nvPr/>
          </p:nvSpPr>
          <p:spPr>
            <a:xfrm>
              <a:off x="5750640" y="2990520"/>
              <a:ext cx="597600" cy="385560"/>
            </a:xfrm>
            <a:prstGeom prst="rect">
              <a:avLst/>
            </a:prstGeom>
            <a:noFill/>
            <a:ln w="9525" cap="flat" cmpd="sng">
              <a:solidFill>
                <a:srgbClr val="EB910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8" name="Google Shape;2048;p191"/>
          <p:cNvGrpSpPr/>
          <p:nvPr/>
        </p:nvGrpSpPr>
        <p:grpSpPr>
          <a:xfrm>
            <a:off x="4955040" y="2990520"/>
            <a:ext cx="597600" cy="385560"/>
            <a:chOff x="4955040" y="2990520"/>
            <a:chExt cx="597600" cy="385560"/>
          </a:xfrm>
        </p:grpSpPr>
        <p:grpSp>
          <p:nvGrpSpPr>
            <p:cNvPr id="2049" name="Google Shape;2049;p191"/>
            <p:cNvGrpSpPr/>
            <p:nvPr/>
          </p:nvGrpSpPr>
          <p:grpSpPr>
            <a:xfrm>
              <a:off x="5112720" y="3038400"/>
              <a:ext cx="282960" cy="282600"/>
              <a:chOff x="5112720" y="3038400"/>
              <a:chExt cx="282960" cy="282600"/>
            </a:xfrm>
          </p:grpSpPr>
          <p:sp>
            <p:nvSpPr>
              <p:cNvPr id="2050" name="Google Shape;2050;p191"/>
              <p:cNvSpPr/>
              <p:nvPr/>
            </p:nvSpPr>
            <p:spPr>
              <a:xfrm>
                <a:off x="5112720" y="3038400"/>
                <a:ext cx="282960" cy="282600"/>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91"/>
              <p:cNvSpPr/>
              <p:nvPr/>
            </p:nvSpPr>
            <p:spPr>
              <a:xfrm>
                <a:off x="5165640" y="3092040"/>
                <a:ext cx="175680" cy="175680"/>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191"/>
              <p:cNvSpPr/>
              <p:nvPr/>
            </p:nvSpPr>
            <p:spPr>
              <a:xfrm>
                <a:off x="5206680" y="3133800"/>
                <a:ext cx="93600" cy="91800"/>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91"/>
              <p:cNvSpPr/>
              <p:nvPr/>
            </p:nvSpPr>
            <p:spPr>
              <a:xfrm>
                <a:off x="5289480" y="3114360"/>
                <a:ext cx="23760" cy="2340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4" name="Google Shape;2054;p191"/>
            <p:cNvSpPr/>
            <p:nvPr/>
          </p:nvSpPr>
          <p:spPr>
            <a:xfrm>
              <a:off x="4955040" y="2990520"/>
              <a:ext cx="597600" cy="385560"/>
            </a:xfrm>
            <a:prstGeom prst="rect">
              <a:avLst/>
            </a:prstGeom>
            <a:noFill/>
            <a:ln w="9525" cap="flat" cmpd="sng">
              <a:solidFill>
                <a:srgbClr val="EB910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5" name="Google Shape;2055;p191"/>
          <p:cNvGrpSpPr/>
          <p:nvPr/>
        </p:nvGrpSpPr>
        <p:grpSpPr>
          <a:xfrm>
            <a:off x="4097520" y="2980440"/>
            <a:ext cx="597600" cy="385560"/>
            <a:chOff x="4097520" y="2980440"/>
            <a:chExt cx="597600" cy="385560"/>
          </a:xfrm>
        </p:grpSpPr>
        <p:grpSp>
          <p:nvGrpSpPr>
            <p:cNvPr id="2056" name="Google Shape;2056;p191"/>
            <p:cNvGrpSpPr/>
            <p:nvPr/>
          </p:nvGrpSpPr>
          <p:grpSpPr>
            <a:xfrm>
              <a:off x="4254840" y="3031920"/>
              <a:ext cx="283320" cy="282960"/>
              <a:chOff x="4254840" y="3031920"/>
              <a:chExt cx="283320" cy="282960"/>
            </a:xfrm>
          </p:grpSpPr>
          <p:sp>
            <p:nvSpPr>
              <p:cNvPr id="2057" name="Google Shape;2057;p191"/>
              <p:cNvSpPr/>
              <p:nvPr/>
            </p:nvSpPr>
            <p:spPr>
              <a:xfrm>
                <a:off x="4254840" y="3031920"/>
                <a:ext cx="283320" cy="282960"/>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191"/>
              <p:cNvSpPr/>
              <p:nvPr/>
            </p:nvSpPr>
            <p:spPr>
              <a:xfrm>
                <a:off x="4320000" y="3145320"/>
                <a:ext cx="38880" cy="9828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191"/>
              <p:cNvSpPr/>
              <p:nvPr/>
            </p:nvSpPr>
            <p:spPr>
              <a:xfrm>
                <a:off x="4314240" y="3091680"/>
                <a:ext cx="44640" cy="44640"/>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91"/>
              <p:cNvSpPr/>
              <p:nvPr/>
            </p:nvSpPr>
            <p:spPr>
              <a:xfrm>
                <a:off x="4379760" y="3145320"/>
                <a:ext cx="104760" cy="9828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1" name="Google Shape;2061;p191"/>
            <p:cNvSpPr/>
            <p:nvPr/>
          </p:nvSpPr>
          <p:spPr>
            <a:xfrm>
              <a:off x="4097520" y="2980440"/>
              <a:ext cx="597600" cy="385560"/>
            </a:xfrm>
            <a:prstGeom prst="rect">
              <a:avLst/>
            </a:prstGeom>
            <a:noFill/>
            <a:ln w="9525" cap="flat" cmpd="sng">
              <a:solidFill>
                <a:srgbClr val="EB910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2" name="Google Shape;2062;p191"/>
          <p:cNvGrpSpPr/>
          <p:nvPr/>
        </p:nvGrpSpPr>
        <p:grpSpPr>
          <a:xfrm>
            <a:off x="6527520" y="-628560"/>
            <a:ext cx="5128200" cy="6694200"/>
            <a:chOff x="6527520" y="-628560"/>
            <a:chExt cx="5128200" cy="6694200"/>
          </a:xfrm>
        </p:grpSpPr>
        <p:pic>
          <p:nvPicPr>
            <p:cNvPr id="2063" name="Google Shape;2063;p191"/>
            <p:cNvPicPr preferRelativeResize="0"/>
            <p:nvPr/>
          </p:nvPicPr>
          <p:blipFill rotWithShape="1">
            <a:blip r:embed="rId3">
              <a:alphaModFix/>
            </a:blip>
            <a:srcRect t="17653" b="17662"/>
            <a:stretch/>
          </p:blipFill>
          <p:spPr>
            <a:xfrm>
              <a:off x="7822080" y="-628560"/>
              <a:ext cx="3081960" cy="2352240"/>
            </a:xfrm>
            <a:prstGeom prst="rect">
              <a:avLst/>
            </a:prstGeom>
            <a:noFill/>
            <a:ln>
              <a:noFill/>
            </a:ln>
          </p:spPr>
        </p:pic>
        <p:pic>
          <p:nvPicPr>
            <p:cNvPr id="2064" name="Google Shape;2064;p191"/>
            <p:cNvPicPr preferRelativeResize="0"/>
            <p:nvPr/>
          </p:nvPicPr>
          <p:blipFill rotWithShape="1">
            <a:blip r:embed="rId4">
              <a:alphaModFix/>
            </a:blip>
            <a:srcRect l="16959" t="24713" r="7121" b="26173"/>
            <a:stretch/>
          </p:blipFill>
          <p:spPr>
            <a:xfrm>
              <a:off x="7019640" y="3028320"/>
              <a:ext cx="3979800" cy="3037320"/>
            </a:xfrm>
            <a:prstGeom prst="rect">
              <a:avLst/>
            </a:prstGeom>
            <a:noFill/>
            <a:ln>
              <a:noFill/>
            </a:ln>
          </p:spPr>
        </p:pic>
        <p:sp>
          <p:nvSpPr>
            <p:cNvPr id="2065" name="Google Shape;2065;p191"/>
            <p:cNvSpPr/>
            <p:nvPr/>
          </p:nvSpPr>
          <p:spPr>
            <a:xfrm rot="10800000">
              <a:off x="8003880" y="2460960"/>
              <a:ext cx="1238760" cy="2912760"/>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FF9900">
                    <a:alpha val="40000"/>
                  </a:srgbClr>
                </a:gs>
                <a:gs pos="100000">
                  <a:srgbClr val="FFFFFF">
                    <a:alpha val="0"/>
                  </a:srgbClr>
                </a:gs>
              </a:gsLst>
              <a:lin ang="135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91"/>
            <p:cNvSpPr/>
            <p:nvPr/>
          </p:nvSpPr>
          <p:spPr>
            <a:xfrm rot="10800000">
              <a:off x="8205120" y="2461680"/>
              <a:ext cx="1238760" cy="2912760"/>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FF9900">
                    <a:alpha val="40000"/>
                  </a:srgbClr>
                </a:gs>
                <a:gs pos="100000">
                  <a:srgbClr val="FFFFFF">
                    <a:alpha val="0"/>
                  </a:srgbClr>
                </a:gs>
              </a:gsLst>
              <a:lin ang="135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191"/>
            <p:cNvSpPr/>
            <p:nvPr/>
          </p:nvSpPr>
          <p:spPr>
            <a:xfrm>
              <a:off x="6527520" y="-628560"/>
              <a:ext cx="3979800" cy="6461280"/>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588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8" name="Google Shape;2068;p191"/>
            <p:cNvGrpSpPr/>
            <p:nvPr/>
          </p:nvGrpSpPr>
          <p:grpSpPr>
            <a:xfrm>
              <a:off x="7099560" y="4179600"/>
              <a:ext cx="734400" cy="734760"/>
              <a:chOff x="7099560" y="4179600"/>
              <a:chExt cx="734400" cy="734760"/>
            </a:xfrm>
          </p:grpSpPr>
          <p:sp>
            <p:nvSpPr>
              <p:cNvPr id="2069" name="Google Shape;2069;p191"/>
              <p:cNvSpPr/>
              <p:nvPr/>
            </p:nvSpPr>
            <p:spPr>
              <a:xfrm>
                <a:off x="7099560" y="4758840"/>
                <a:ext cx="155520" cy="155520"/>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36862"/>
                    </a:srgbClr>
                  </a:gs>
                  <a:gs pos="100000">
                    <a:srgbClr val="FFFFFF">
                      <a:alpha val="36862"/>
                    </a:srgbClr>
                  </a:gs>
                </a:gsLst>
                <a:lin ang="13500000" scaled="0"/>
              </a:gradFill>
              <a:ln>
                <a:noFill/>
              </a:ln>
            </p:spPr>
            <p:txBody>
              <a:bodyPr/>
              <a:lstStyle/>
              <a:p>
                <a:endParaRPr lang="en-US"/>
              </a:p>
            </p:txBody>
          </p:sp>
          <p:sp>
            <p:nvSpPr>
              <p:cNvPr id="2070" name="Google Shape;2070;p191"/>
              <p:cNvSpPr/>
              <p:nvPr/>
            </p:nvSpPr>
            <p:spPr>
              <a:xfrm>
                <a:off x="7195680" y="4662000"/>
                <a:ext cx="155520" cy="155880"/>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36862"/>
                    </a:srgbClr>
                  </a:gs>
                  <a:gs pos="100000">
                    <a:srgbClr val="FFFFFF">
                      <a:alpha val="36862"/>
                    </a:srgbClr>
                  </a:gs>
                </a:gsLst>
                <a:lin ang="13500000" scaled="0"/>
              </a:gradFill>
              <a:ln>
                <a:noFill/>
              </a:ln>
            </p:spPr>
            <p:txBody>
              <a:bodyPr/>
              <a:lstStyle/>
              <a:p>
                <a:endParaRPr lang="en-US"/>
              </a:p>
            </p:txBody>
          </p:sp>
          <p:sp>
            <p:nvSpPr>
              <p:cNvPr id="2071" name="Google Shape;2071;p191"/>
              <p:cNvSpPr/>
              <p:nvPr/>
            </p:nvSpPr>
            <p:spPr>
              <a:xfrm>
                <a:off x="7292160" y="4565880"/>
                <a:ext cx="155880" cy="15552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36862"/>
                    </a:srgbClr>
                  </a:gs>
                  <a:gs pos="100000">
                    <a:srgbClr val="FFFFFF">
                      <a:alpha val="36862"/>
                    </a:srgbClr>
                  </a:gs>
                </a:gsLst>
                <a:lin ang="13500000" scaled="0"/>
              </a:gradFill>
              <a:ln>
                <a:noFill/>
              </a:ln>
            </p:spPr>
            <p:txBody>
              <a:bodyPr/>
              <a:lstStyle/>
              <a:p>
                <a:endParaRPr lang="en-US"/>
              </a:p>
            </p:txBody>
          </p:sp>
          <p:sp>
            <p:nvSpPr>
              <p:cNvPr id="2072" name="Google Shape;2072;p191"/>
              <p:cNvSpPr/>
              <p:nvPr/>
            </p:nvSpPr>
            <p:spPr>
              <a:xfrm>
                <a:off x="7388640" y="4469400"/>
                <a:ext cx="155880" cy="155520"/>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36862"/>
                    </a:srgbClr>
                  </a:gs>
                  <a:gs pos="100000">
                    <a:srgbClr val="FFFFFF">
                      <a:alpha val="36862"/>
                    </a:srgbClr>
                  </a:gs>
                </a:gsLst>
                <a:lin ang="13500000" scaled="0"/>
              </a:gradFill>
              <a:ln>
                <a:noFill/>
              </a:ln>
            </p:spPr>
            <p:txBody>
              <a:bodyPr/>
              <a:lstStyle/>
              <a:p>
                <a:endParaRPr lang="en-US"/>
              </a:p>
            </p:txBody>
          </p:sp>
          <p:sp>
            <p:nvSpPr>
              <p:cNvPr id="2073" name="Google Shape;2073;p191"/>
              <p:cNvSpPr/>
              <p:nvPr/>
            </p:nvSpPr>
            <p:spPr>
              <a:xfrm>
                <a:off x="7485480" y="4373280"/>
                <a:ext cx="155520" cy="155520"/>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36862"/>
                    </a:srgbClr>
                  </a:gs>
                  <a:gs pos="100000">
                    <a:srgbClr val="FFFFFF">
                      <a:alpha val="36862"/>
                    </a:srgbClr>
                  </a:gs>
                </a:gsLst>
                <a:lin ang="13500000" scaled="0"/>
              </a:gradFill>
              <a:ln>
                <a:noFill/>
              </a:ln>
            </p:spPr>
            <p:txBody>
              <a:bodyPr/>
              <a:lstStyle/>
              <a:p>
                <a:endParaRPr lang="en-US"/>
              </a:p>
            </p:txBody>
          </p:sp>
          <p:sp>
            <p:nvSpPr>
              <p:cNvPr id="2074" name="Google Shape;2074;p191"/>
              <p:cNvSpPr/>
              <p:nvPr/>
            </p:nvSpPr>
            <p:spPr>
              <a:xfrm>
                <a:off x="7581600" y="4276440"/>
                <a:ext cx="155520" cy="15552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36862"/>
                    </a:srgbClr>
                  </a:gs>
                  <a:gs pos="100000">
                    <a:srgbClr val="FFFFFF">
                      <a:alpha val="36862"/>
                    </a:srgbClr>
                  </a:gs>
                </a:gsLst>
                <a:lin ang="13500000" scaled="0"/>
              </a:gradFill>
              <a:ln>
                <a:noFill/>
              </a:ln>
            </p:spPr>
            <p:txBody>
              <a:bodyPr/>
              <a:lstStyle/>
              <a:p>
                <a:endParaRPr lang="en-US"/>
              </a:p>
            </p:txBody>
          </p:sp>
          <p:sp>
            <p:nvSpPr>
              <p:cNvPr id="2075" name="Google Shape;2075;p191"/>
              <p:cNvSpPr/>
              <p:nvPr/>
            </p:nvSpPr>
            <p:spPr>
              <a:xfrm>
                <a:off x="7678440" y="4179600"/>
                <a:ext cx="155520" cy="155880"/>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36862"/>
                    </a:srgbClr>
                  </a:gs>
                  <a:gs pos="100000">
                    <a:srgbClr val="FFFFFF">
                      <a:alpha val="36862"/>
                    </a:srgbClr>
                  </a:gs>
                </a:gsLst>
                <a:lin ang="13500000" scaled="0"/>
              </a:gradFill>
              <a:ln>
                <a:noFill/>
              </a:ln>
            </p:spPr>
            <p:txBody>
              <a:bodyPr/>
              <a:lstStyle/>
              <a:p>
                <a:endParaRPr lang="en-US"/>
              </a:p>
            </p:txBody>
          </p:sp>
        </p:grpSp>
        <p:grpSp>
          <p:nvGrpSpPr>
            <p:cNvPr id="2076" name="Google Shape;2076;p191"/>
            <p:cNvGrpSpPr/>
            <p:nvPr/>
          </p:nvGrpSpPr>
          <p:grpSpPr>
            <a:xfrm>
              <a:off x="8433000" y="1310040"/>
              <a:ext cx="168840" cy="168840"/>
              <a:chOff x="8433000" y="1310040"/>
              <a:chExt cx="168840" cy="168840"/>
            </a:xfrm>
          </p:grpSpPr>
          <p:sp>
            <p:nvSpPr>
              <p:cNvPr id="2077" name="Google Shape;2077;p191"/>
              <p:cNvSpPr/>
              <p:nvPr/>
            </p:nvSpPr>
            <p:spPr>
              <a:xfrm>
                <a:off x="8433000" y="1310040"/>
                <a:ext cx="168840" cy="168840"/>
              </a:xfrm>
              <a:prstGeom prst="ellipse">
                <a:avLst/>
              </a:prstGeom>
              <a:noFill/>
              <a:ln w="9525" cap="flat" cmpd="sng">
                <a:solidFill>
                  <a:srgbClr val="820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91"/>
              <p:cNvSpPr/>
              <p:nvPr/>
            </p:nvSpPr>
            <p:spPr>
              <a:xfrm>
                <a:off x="8457120" y="1333800"/>
                <a:ext cx="120960" cy="120960"/>
              </a:xfrm>
              <a:prstGeom prst="ellipse">
                <a:avLst/>
              </a:prstGeom>
              <a:gradFill>
                <a:gsLst>
                  <a:gs pos="0">
                    <a:srgbClr val="9900FF">
                      <a:alpha val="4588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9" name="Google Shape;2079;p191"/>
            <p:cNvGrpSpPr/>
            <p:nvPr/>
          </p:nvGrpSpPr>
          <p:grpSpPr>
            <a:xfrm>
              <a:off x="7665120" y="2075040"/>
              <a:ext cx="168840" cy="168840"/>
              <a:chOff x="7665120" y="2075040"/>
              <a:chExt cx="168840" cy="168840"/>
            </a:xfrm>
          </p:grpSpPr>
          <p:sp>
            <p:nvSpPr>
              <p:cNvPr id="2080" name="Google Shape;2080;p191"/>
              <p:cNvSpPr/>
              <p:nvPr/>
            </p:nvSpPr>
            <p:spPr>
              <a:xfrm>
                <a:off x="7665120" y="2075040"/>
                <a:ext cx="168840" cy="168840"/>
              </a:xfrm>
              <a:prstGeom prst="ellipse">
                <a:avLst/>
              </a:prstGeom>
              <a:noFill/>
              <a:ln w="9525" cap="flat" cmpd="sng">
                <a:solidFill>
                  <a:srgbClr val="820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191"/>
              <p:cNvSpPr/>
              <p:nvPr/>
            </p:nvSpPr>
            <p:spPr>
              <a:xfrm>
                <a:off x="7688880" y="2098800"/>
                <a:ext cx="120960" cy="120960"/>
              </a:xfrm>
              <a:prstGeom prst="ellipse">
                <a:avLst/>
              </a:prstGeom>
              <a:gradFill>
                <a:gsLst>
                  <a:gs pos="0">
                    <a:srgbClr val="9900FF">
                      <a:alpha val="4588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2" name="Google Shape;2082;p191"/>
            <p:cNvGrpSpPr/>
            <p:nvPr/>
          </p:nvGrpSpPr>
          <p:grpSpPr>
            <a:xfrm>
              <a:off x="8538480" y="3028320"/>
              <a:ext cx="168840" cy="168840"/>
              <a:chOff x="8538480" y="3028320"/>
              <a:chExt cx="168840" cy="168840"/>
            </a:xfrm>
          </p:grpSpPr>
          <p:sp>
            <p:nvSpPr>
              <p:cNvPr id="2083" name="Google Shape;2083;p191"/>
              <p:cNvSpPr/>
              <p:nvPr/>
            </p:nvSpPr>
            <p:spPr>
              <a:xfrm>
                <a:off x="8538480" y="3028320"/>
                <a:ext cx="168840" cy="168840"/>
              </a:xfrm>
              <a:prstGeom prst="ellipse">
                <a:avLst/>
              </a:prstGeom>
              <a:noFill/>
              <a:ln w="9525" cap="flat" cmpd="sng">
                <a:solidFill>
                  <a:srgbClr val="820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91"/>
              <p:cNvSpPr/>
              <p:nvPr/>
            </p:nvSpPr>
            <p:spPr>
              <a:xfrm>
                <a:off x="8562240" y="3052080"/>
                <a:ext cx="120960" cy="120960"/>
              </a:xfrm>
              <a:prstGeom prst="ellipse">
                <a:avLst/>
              </a:prstGeom>
              <a:gradFill>
                <a:gsLst>
                  <a:gs pos="0">
                    <a:srgbClr val="9900FF">
                      <a:alpha val="4588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5" name="Google Shape;2085;p191"/>
            <p:cNvSpPr/>
            <p:nvPr/>
          </p:nvSpPr>
          <p:spPr>
            <a:xfrm>
              <a:off x="9059760" y="2763360"/>
              <a:ext cx="606600" cy="600120"/>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6" name="Google Shape;2086;p191"/>
            <p:cNvGrpSpPr/>
            <p:nvPr/>
          </p:nvGrpSpPr>
          <p:grpSpPr>
            <a:xfrm>
              <a:off x="9087480" y="2723400"/>
              <a:ext cx="883440" cy="2083320"/>
              <a:chOff x="9087480" y="2723400"/>
              <a:chExt cx="883440" cy="2083320"/>
            </a:xfrm>
          </p:grpSpPr>
          <p:sp>
            <p:nvSpPr>
              <p:cNvPr id="2087" name="Google Shape;2087;p191"/>
              <p:cNvSpPr/>
              <p:nvPr/>
            </p:nvSpPr>
            <p:spPr>
              <a:xfrm>
                <a:off x="9087480" y="2723400"/>
                <a:ext cx="609480" cy="1279080"/>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6862"/>
                    </a:srgbClr>
                  </a:gs>
                  <a:gs pos="100000">
                    <a:srgbClr val="FFFFFF">
                      <a:alpha val="0"/>
                    </a:srgbClr>
                  </a:gs>
                </a:gsLst>
                <a:lin ang="13500000" scaled="0"/>
              </a:gradFill>
              <a:ln>
                <a:noFill/>
              </a:ln>
            </p:spPr>
            <p:txBody>
              <a:bodyPr/>
              <a:lstStyle/>
              <a:p>
                <a:endParaRPr lang="en-US"/>
              </a:p>
            </p:txBody>
          </p:sp>
          <p:sp>
            <p:nvSpPr>
              <p:cNvPr id="2088" name="Google Shape;2088;p191"/>
              <p:cNvSpPr/>
              <p:nvPr/>
            </p:nvSpPr>
            <p:spPr>
              <a:xfrm>
                <a:off x="9542880" y="3258720"/>
                <a:ext cx="311400" cy="1548000"/>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6862"/>
                    </a:srgbClr>
                  </a:gs>
                  <a:gs pos="100000">
                    <a:srgbClr val="FFFFFF">
                      <a:alpha val="0"/>
                    </a:srgbClr>
                  </a:gs>
                </a:gsLst>
                <a:lin ang="13500000" scaled="0"/>
              </a:gradFill>
              <a:ln>
                <a:noFill/>
              </a:ln>
            </p:spPr>
            <p:txBody>
              <a:bodyPr/>
              <a:lstStyle/>
              <a:p>
                <a:endParaRPr lang="en-US"/>
              </a:p>
            </p:txBody>
          </p:sp>
          <p:sp>
            <p:nvSpPr>
              <p:cNvPr id="2089" name="Google Shape;2089;p191"/>
              <p:cNvSpPr/>
              <p:nvPr/>
            </p:nvSpPr>
            <p:spPr>
              <a:xfrm>
                <a:off x="9659520" y="3141360"/>
                <a:ext cx="311400" cy="1548000"/>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6862"/>
                    </a:srgbClr>
                  </a:gs>
                  <a:gs pos="100000">
                    <a:srgbClr val="FFFFFF">
                      <a:alpha val="0"/>
                    </a:srgbClr>
                  </a:gs>
                </a:gsLst>
                <a:lin ang="13500000" scaled="0"/>
              </a:gradFill>
              <a:ln>
                <a:noFill/>
              </a:ln>
            </p:spPr>
            <p:txBody>
              <a:bodyPr/>
              <a:lstStyle/>
              <a:p>
                <a:endParaRPr lang="en-US"/>
              </a:p>
            </p:txBody>
          </p:sp>
        </p:grpSp>
        <p:grpSp>
          <p:nvGrpSpPr>
            <p:cNvPr id="2090" name="Google Shape;2090;p191"/>
            <p:cNvGrpSpPr/>
            <p:nvPr/>
          </p:nvGrpSpPr>
          <p:grpSpPr>
            <a:xfrm>
              <a:off x="8520480" y="4178160"/>
              <a:ext cx="1141560" cy="916200"/>
              <a:chOff x="8520480" y="4178160"/>
              <a:chExt cx="1141560" cy="916200"/>
            </a:xfrm>
          </p:grpSpPr>
          <p:sp>
            <p:nvSpPr>
              <p:cNvPr id="2091" name="Google Shape;2091;p191"/>
              <p:cNvSpPr/>
              <p:nvPr/>
            </p:nvSpPr>
            <p:spPr>
              <a:xfrm>
                <a:off x="8812800" y="4358880"/>
                <a:ext cx="849240" cy="73548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rgbClr val="FFFFFF">
                      <a:alpha val="0"/>
                    </a:srgbClr>
                  </a:gs>
                  <a:gs pos="100000">
                    <a:srgbClr val="0C0A9E">
                      <a:alpha val="49803"/>
                    </a:srgbClr>
                  </a:gs>
                </a:gsLst>
                <a:lin ang="2700000" scaled="0"/>
              </a:gradFill>
              <a:ln>
                <a:noFill/>
              </a:ln>
            </p:spPr>
            <p:txBody>
              <a:bodyPr/>
              <a:lstStyle/>
              <a:p>
                <a:endParaRPr lang="en-US"/>
              </a:p>
            </p:txBody>
          </p:sp>
          <p:sp>
            <p:nvSpPr>
              <p:cNvPr id="2092" name="Google Shape;2092;p191"/>
              <p:cNvSpPr/>
              <p:nvPr/>
            </p:nvSpPr>
            <p:spPr>
              <a:xfrm>
                <a:off x="8796960" y="4178160"/>
                <a:ext cx="606600" cy="52524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rgbClr val="FFFFFF">
                      <a:alpha val="0"/>
                    </a:srgbClr>
                  </a:gs>
                  <a:gs pos="100000">
                    <a:srgbClr val="0C0A9E">
                      <a:alpha val="49803"/>
                    </a:srgbClr>
                  </a:gs>
                </a:gsLst>
                <a:lin ang="2700000" scaled="0"/>
              </a:gradFill>
              <a:ln>
                <a:noFill/>
              </a:ln>
            </p:spPr>
            <p:txBody>
              <a:bodyPr/>
              <a:lstStyle/>
              <a:p>
                <a:endParaRPr lang="en-US"/>
              </a:p>
            </p:txBody>
          </p:sp>
          <p:sp>
            <p:nvSpPr>
              <p:cNvPr id="2093" name="Google Shape;2093;p191"/>
              <p:cNvSpPr/>
              <p:nvPr/>
            </p:nvSpPr>
            <p:spPr>
              <a:xfrm>
                <a:off x="8520480" y="4358880"/>
                <a:ext cx="606600" cy="52524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rgbClr val="FFFFFF">
                      <a:alpha val="0"/>
                    </a:srgbClr>
                  </a:gs>
                  <a:gs pos="100000">
                    <a:srgbClr val="0C0A9E">
                      <a:alpha val="49803"/>
                    </a:srgbClr>
                  </a:gs>
                </a:gsLst>
                <a:lin ang="2700000" scaled="0"/>
              </a:gradFill>
              <a:ln>
                <a:noFill/>
              </a:ln>
            </p:spPr>
            <p:txBody>
              <a:bodyPr/>
              <a:lstStyle/>
              <a:p>
                <a:endParaRPr lang="en-US"/>
              </a:p>
            </p:txBody>
          </p:sp>
        </p:grpSp>
        <p:sp>
          <p:nvSpPr>
            <p:cNvPr id="2094" name="Google Shape;2094;p191"/>
            <p:cNvSpPr/>
            <p:nvPr/>
          </p:nvSpPr>
          <p:spPr>
            <a:xfrm rot="5400000">
              <a:off x="8796960" y="371160"/>
              <a:ext cx="1793160" cy="3575880"/>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0C0A9E"/>
                </a:gs>
                <a:gs pos="100000">
                  <a:srgbClr val="FFFFFF">
                    <a:alpha val="0"/>
                  </a:srgbClr>
                </a:gs>
              </a:gsLst>
              <a:lin ang="10800000" scaled="0"/>
            </a:gradFill>
            <a:ln>
              <a:noFill/>
            </a:ln>
          </p:spPr>
          <p:txBody>
            <a:bodyPr/>
            <a:lstStyle/>
            <a:p>
              <a:endParaRPr lang="en-US"/>
            </a:p>
          </p:txBody>
        </p:sp>
        <p:grpSp>
          <p:nvGrpSpPr>
            <p:cNvPr id="2095" name="Google Shape;2095;p191"/>
            <p:cNvGrpSpPr/>
            <p:nvPr/>
          </p:nvGrpSpPr>
          <p:grpSpPr>
            <a:xfrm>
              <a:off x="8079480" y="3187800"/>
              <a:ext cx="734400" cy="734760"/>
              <a:chOff x="8079480" y="3187800"/>
              <a:chExt cx="734400" cy="734760"/>
            </a:xfrm>
          </p:grpSpPr>
          <p:sp>
            <p:nvSpPr>
              <p:cNvPr id="2096" name="Google Shape;2096;p191"/>
              <p:cNvSpPr/>
              <p:nvPr/>
            </p:nvSpPr>
            <p:spPr>
              <a:xfrm>
                <a:off x="8079480" y="3767040"/>
                <a:ext cx="155520" cy="155520"/>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36862"/>
                    </a:srgbClr>
                  </a:gs>
                  <a:gs pos="100000">
                    <a:srgbClr val="FFFFFF">
                      <a:alpha val="36862"/>
                    </a:srgbClr>
                  </a:gs>
                </a:gsLst>
                <a:lin ang="13500000" scaled="0"/>
              </a:gradFill>
              <a:ln>
                <a:noFill/>
              </a:ln>
            </p:spPr>
            <p:txBody>
              <a:bodyPr/>
              <a:lstStyle/>
              <a:p>
                <a:endParaRPr lang="en-US"/>
              </a:p>
            </p:txBody>
          </p:sp>
          <p:sp>
            <p:nvSpPr>
              <p:cNvPr id="2097" name="Google Shape;2097;p191"/>
              <p:cNvSpPr/>
              <p:nvPr/>
            </p:nvSpPr>
            <p:spPr>
              <a:xfrm>
                <a:off x="8175600" y="3670560"/>
                <a:ext cx="155520" cy="155880"/>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36862"/>
                    </a:srgbClr>
                  </a:gs>
                  <a:gs pos="100000">
                    <a:srgbClr val="FFFFFF">
                      <a:alpha val="36862"/>
                    </a:srgbClr>
                  </a:gs>
                </a:gsLst>
                <a:lin ang="13500000" scaled="0"/>
              </a:gradFill>
              <a:ln>
                <a:noFill/>
              </a:ln>
            </p:spPr>
            <p:txBody>
              <a:bodyPr/>
              <a:lstStyle/>
              <a:p>
                <a:endParaRPr lang="en-US"/>
              </a:p>
            </p:txBody>
          </p:sp>
          <p:sp>
            <p:nvSpPr>
              <p:cNvPr id="2098" name="Google Shape;2098;p191"/>
              <p:cNvSpPr/>
              <p:nvPr/>
            </p:nvSpPr>
            <p:spPr>
              <a:xfrm>
                <a:off x="8272440" y="3574440"/>
                <a:ext cx="155880" cy="15552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36862"/>
                    </a:srgbClr>
                  </a:gs>
                  <a:gs pos="100000">
                    <a:srgbClr val="FFFFFF">
                      <a:alpha val="36862"/>
                    </a:srgbClr>
                  </a:gs>
                </a:gsLst>
                <a:lin ang="13500000" scaled="0"/>
              </a:gradFill>
              <a:ln>
                <a:noFill/>
              </a:ln>
            </p:spPr>
            <p:txBody>
              <a:bodyPr/>
              <a:lstStyle/>
              <a:p>
                <a:endParaRPr lang="en-US"/>
              </a:p>
            </p:txBody>
          </p:sp>
          <p:sp>
            <p:nvSpPr>
              <p:cNvPr id="2099" name="Google Shape;2099;p191"/>
              <p:cNvSpPr/>
              <p:nvPr/>
            </p:nvSpPr>
            <p:spPr>
              <a:xfrm>
                <a:off x="8368560" y="3477600"/>
                <a:ext cx="155880" cy="155520"/>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36862"/>
                    </a:srgbClr>
                  </a:gs>
                  <a:gs pos="100000">
                    <a:srgbClr val="FFFFFF">
                      <a:alpha val="36862"/>
                    </a:srgbClr>
                  </a:gs>
                </a:gsLst>
                <a:lin ang="13500000" scaled="0"/>
              </a:gradFill>
              <a:ln>
                <a:noFill/>
              </a:ln>
            </p:spPr>
            <p:txBody>
              <a:bodyPr/>
              <a:lstStyle/>
              <a:p>
                <a:endParaRPr lang="en-US"/>
              </a:p>
            </p:txBody>
          </p:sp>
          <p:sp>
            <p:nvSpPr>
              <p:cNvPr id="2100" name="Google Shape;2100;p191"/>
              <p:cNvSpPr/>
              <p:nvPr/>
            </p:nvSpPr>
            <p:spPr>
              <a:xfrm>
                <a:off x="8465760" y="3381480"/>
                <a:ext cx="155520" cy="155520"/>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36862"/>
                    </a:srgbClr>
                  </a:gs>
                  <a:gs pos="100000">
                    <a:srgbClr val="FFFFFF">
                      <a:alpha val="36862"/>
                    </a:srgbClr>
                  </a:gs>
                </a:gsLst>
                <a:lin ang="13500000" scaled="0"/>
              </a:gradFill>
              <a:ln>
                <a:noFill/>
              </a:ln>
            </p:spPr>
            <p:txBody>
              <a:bodyPr/>
              <a:lstStyle/>
              <a:p>
                <a:endParaRPr lang="en-US"/>
              </a:p>
            </p:txBody>
          </p:sp>
          <p:sp>
            <p:nvSpPr>
              <p:cNvPr id="2101" name="Google Shape;2101;p191"/>
              <p:cNvSpPr/>
              <p:nvPr/>
            </p:nvSpPr>
            <p:spPr>
              <a:xfrm>
                <a:off x="8561880" y="3285000"/>
                <a:ext cx="155520" cy="15552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36862"/>
                    </a:srgbClr>
                  </a:gs>
                  <a:gs pos="100000">
                    <a:srgbClr val="FFFFFF">
                      <a:alpha val="36862"/>
                    </a:srgbClr>
                  </a:gs>
                </a:gsLst>
                <a:lin ang="13500000" scaled="0"/>
              </a:gradFill>
              <a:ln>
                <a:noFill/>
              </a:ln>
            </p:spPr>
            <p:txBody>
              <a:bodyPr/>
              <a:lstStyle/>
              <a:p>
                <a:endParaRPr lang="en-US"/>
              </a:p>
            </p:txBody>
          </p:sp>
          <p:sp>
            <p:nvSpPr>
              <p:cNvPr id="2102" name="Google Shape;2102;p191"/>
              <p:cNvSpPr/>
              <p:nvPr/>
            </p:nvSpPr>
            <p:spPr>
              <a:xfrm>
                <a:off x="8658360" y="3187800"/>
                <a:ext cx="155520" cy="155880"/>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36862"/>
                    </a:srgbClr>
                  </a:gs>
                  <a:gs pos="100000">
                    <a:srgbClr val="FFFFFF">
                      <a:alpha val="36862"/>
                    </a:srgbClr>
                  </a:gs>
                </a:gsLst>
                <a:lin ang="13500000" scaled="0"/>
              </a:gradFill>
              <a:ln>
                <a:noFill/>
              </a:ln>
            </p:spPr>
            <p:txBody>
              <a:bodyPr/>
              <a:lstStyle/>
              <a:p>
                <a:endParaRPr lang="en-US"/>
              </a:p>
            </p:txBody>
          </p:sp>
        </p:grpSp>
        <p:grpSp>
          <p:nvGrpSpPr>
            <p:cNvPr id="2103" name="Google Shape;2103;p191"/>
            <p:cNvGrpSpPr/>
            <p:nvPr/>
          </p:nvGrpSpPr>
          <p:grpSpPr>
            <a:xfrm>
              <a:off x="7930080" y="3691080"/>
              <a:ext cx="734400" cy="734760"/>
              <a:chOff x="7930080" y="3691080"/>
              <a:chExt cx="734400" cy="734760"/>
            </a:xfrm>
          </p:grpSpPr>
          <p:sp>
            <p:nvSpPr>
              <p:cNvPr id="2104" name="Google Shape;2104;p191"/>
              <p:cNvSpPr/>
              <p:nvPr/>
            </p:nvSpPr>
            <p:spPr>
              <a:xfrm>
                <a:off x="7930080" y="4270320"/>
                <a:ext cx="155520" cy="155520"/>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36862"/>
                    </a:srgbClr>
                  </a:gs>
                  <a:gs pos="100000">
                    <a:srgbClr val="FFFFFF">
                      <a:alpha val="36862"/>
                    </a:srgbClr>
                  </a:gs>
                </a:gsLst>
                <a:lin ang="13500000" scaled="0"/>
              </a:gradFill>
              <a:ln>
                <a:noFill/>
              </a:ln>
            </p:spPr>
            <p:txBody>
              <a:bodyPr/>
              <a:lstStyle/>
              <a:p>
                <a:endParaRPr lang="en-US"/>
              </a:p>
            </p:txBody>
          </p:sp>
          <p:sp>
            <p:nvSpPr>
              <p:cNvPr id="2105" name="Google Shape;2105;p191"/>
              <p:cNvSpPr/>
              <p:nvPr/>
            </p:nvSpPr>
            <p:spPr>
              <a:xfrm>
                <a:off x="8026200" y="4173840"/>
                <a:ext cx="155520" cy="155880"/>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36862"/>
                    </a:srgbClr>
                  </a:gs>
                  <a:gs pos="100000">
                    <a:srgbClr val="FFFFFF">
                      <a:alpha val="36862"/>
                    </a:srgbClr>
                  </a:gs>
                </a:gsLst>
                <a:lin ang="13500000" scaled="0"/>
              </a:gradFill>
              <a:ln>
                <a:noFill/>
              </a:ln>
            </p:spPr>
            <p:txBody>
              <a:bodyPr/>
              <a:lstStyle/>
              <a:p>
                <a:endParaRPr lang="en-US"/>
              </a:p>
            </p:txBody>
          </p:sp>
          <p:sp>
            <p:nvSpPr>
              <p:cNvPr id="2106" name="Google Shape;2106;p191"/>
              <p:cNvSpPr/>
              <p:nvPr/>
            </p:nvSpPr>
            <p:spPr>
              <a:xfrm>
                <a:off x="8123040" y="4077720"/>
                <a:ext cx="155880" cy="15552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36862"/>
                    </a:srgbClr>
                  </a:gs>
                  <a:gs pos="100000">
                    <a:srgbClr val="FFFFFF">
                      <a:alpha val="36862"/>
                    </a:srgbClr>
                  </a:gs>
                </a:gsLst>
                <a:lin ang="13500000" scaled="0"/>
              </a:gradFill>
              <a:ln>
                <a:noFill/>
              </a:ln>
            </p:spPr>
            <p:txBody>
              <a:bodyPr/>
              <a:lstStyle/>
              <a:p>
                <a:endParaRPr lang="en-US"/>
              </a:p>
            </p:txBody>
          </p:sp>
          <p:sp>
            <p:nvSpPr>
              <p:cNvPr id="2107" name="Google Shape;2107;p191"/>
              <p:cNvSpPr/>
              <p:nvPr/>
            </p:nvSpPr>
            <p:spPr>
              <a:xfrm>
                <a:off x="8219160" y="3980880"/>
                <a:ext cx="155880" cy="155520"/>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36862"/>
                    </a:srgbClr>
                  </a:gs>
                  <a:gs pos="100000">
                    <a:srgbClr val="FFFFFF">
                      <a:alpha val="36862"/>
                    </a:srgbClr>
                  </a:gs>
                </a:gsLst>
                <a:lin ang="13500000" scaled="0"/>
              </a:gradFill>
              <a:ln>
                <a:noFill/>
              </a:ln>
            </p:spPr>
            <p:txBody>
              <a:bodyPr/>
              <a:lstStyle/>
              <a:p>
                <a:endParaRPr lang="en-US"/>
              </a:p>
            </p:txBody>
          </p:sp>
          <p:sp>
            <p:nvSpPr>
              <p:cNvPr id="2108" name="Google Shape;2108;p191"/>
              <p:cNvSpPr/>
              <p:nvPr/>
            </p:nvSpPr>
            <p:spPr>
              <a:xfrm>
                <a:off x="8316360" y="3884760"/>
                <a:ext cx="155520" cy="155520"/>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36862"/>
                    </a:srgbClr>
                  </a:gs>
                  <a:gs pos="100000">
                    <a:srgbClr val="FFFFFF">
                      <a:alpha val="36862"/>
                    </a:srgbClr>
                  </a:gs>
                </a:gsLst>
                <a:lin ang="13500000" scaled="0"/>
              </a:gradFill>
              <a:ln>
                <a:noFill/>
              </a:ln>
            </p:spPr>
            <p:txBody>
              <a:bodyPr/>
              <a:lstStyle/>
              <a:p>
                <a:endParaRPr lang="en-US"/>
              </a:p>
            </p:txBody>
          </p:sp>
          <p:sp>
            <p:nvSpPr>
              <p:cNvPr id="2109" name="Google Shape;2109;p191"/>
              <p:cNvSpPr/>
              <p:nvPr/>
            </p:nvSpPr>
            <p:spPr>
              <a:xfrm>
                <a:off x="8412480" y="3788280"/>
                <a:ext cx="155520" cy="15552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36862"/>
                    </a:srgbClr>
                  </a:gs>
                  <a:gs pos="100000">
                    <a:srgbClr val="FFFFFF">
                      <a:alpha val="36862"/>
                    </a:srgbClr>
                  </a:gs>
                </a:gsLst>
                <a:lin ang="13500000" scaled="0"/>
              </a:gradFill>
              <a:ln>
                <a:noFill/>
              </a:ln>
            </p:spPr>
            <p:txBody>
              <a:bodyPr/>
              <a:lstStyle/>
              <a:p>
                <a:endParaRPr lang="en-US"/>
              </a:p>
            </p:txBody>
          </p:sp>
          <p:sp>
            <p:nvSpPr>
              <p:cNvPr id="2110" name="Google Shape;2110;p191"/>
              <p:cNvSpPr/>
              <p:nvPr/>
            </p:nvSpPr>
            <p:spPr>
              <a:xfrm>
                <a:off x="8508960" y="3691080"/>
                <a:ext cx="155520" cy="155880"/>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36862"/>
                    </a:srgbClr>
                  </a:gs>
                  <a:gs pos="100000">
                    <a:srgbClr val="FFFFFF">
                      <a:alpha val="36862"/>
                    </a:srgbClr>
                  </a:gs>
                </a:gsLst>
                <a:lin ang="13500000" scaled="0"/>
              </a:gradFill>
              <a:ln>
                <a:noFill/>
              </a:ln>
            </p:spPr>
            <p:txBody>
              <a:bodyPr/>
              <a:lstStyle/>
              <a:p>
                <a:endParaRPr lang="en-US"/>
              </a:p>
            </p:txBody>
          </p:sp>
        </p:grpSp>
        <p:sp>
          <p:nvSpPr>
            <p:cNvPr id="2111" name="Google Shape;2111;p191"/>
            <p:cNvSpPr/>
            <p:nvPr/>
          </p:nvSpPr>
          <p:spPr>
            <a:xfrm rot="5400000">
              <a:off x="8971200" y="246960"/>
              <a:ext cx="1793160" cy="3575880"/>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0C0A9E"/>
                </a:gs>
                <a:gs pos="100000">
                  <a:srgbClr val="FFFFFF">
                    <a:alpha val="0"/>
                  </a:srgbClr>
                </a:gs>
              </a:gsLst>
              <a:lin ang="10800000" scaled="0"/>
            </a:gradFill>
            <a:ln>
              <a:noFill/>
            </a:ln>
          </p:spPr>
          <p:txBody>
            <a:bodyPr/>
            <a:lstStyle/>
            <a:p>
              <a:endParaRPr lang="en-US"/>
            </a:p>
          </p:txBody>
        </p:sp>
      </p:grpSp>
      <p:grpSp>
        <p:nvGrpSpPr>
          <p:cNvPr id="2112" name="Google Shape;2112;p191"/>
          <p:cNvGrpSpPr/>
          <p:nvPr/>
        </p:nvGrpSpPr>
        <p:grpSpPr>
          <a:xfrm>
            <a:off x="648720" y="3943440"/>
            <a:ext cx="4558680" cy="133920"/>
            <a:chOff x="648720" y="3943440"/>
            <a:chExt cx="4558680" cy="133920"/>
          </a:xfrm>
        </p:grpSpPr>
        <p:sp>
          <p:nvSpPr>
            <p:cNvPr id="2113" name="Google Shape;2113;p191"/>
            <p:cNvSpPr/>
            <p:nvPr/>
          </p:nvSpPr>
          <p:spPr>
            <a:xfrm>
              <a:off x="5073480" y="3943440"/>
              <a:ext cx="133920" cy="133920"/>
            </a:xfrm>
            <a:prstGeom prst="ellipse">
              <a:avLst/>
            </a:prstGeom>
            <a:noFill/>
            <a:ln w="9525" cap="flat" cmpd="sng">
              <a:solidFill>
                <a:srgbClr val="0C0A9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91"/>
            <p:cNvSpPr/>
            <p:nvPr/>
          </p:nvSpPr>
          <p:spPr>
            <a:xfrm>
              <a:off x="648720" y="4010400"/>
              <a:ext cx="4462560" cy="360"/>
            </a:xfrm>
            <a:custGeom>
              <a:avLst/>
              <a:gdLst/>
              <a:ahLst/>
              <a:cxnLst/>
              <a:rect l="l" t="t" r="r" b="b"/>
              <a:pathLst>
                <a:path w="21600" h="21600" extrusionOk="0">
                  <a:moveTo>
                    <a:pt x="0" y="0"/>
                  </a:moveTo>
                  <a:lnTo>
                    <a:pt x="21600" y="21600"/>
                  </a:lnTo>
                </a:path>
              </a:pathLst>
            </a:custGeom>
            <a:noFill/>
            <a:ln w="9525" cap="flat" cmpd="sng">
              <a:solidFill>
                <a:srgbClr val="0C0A9E"/>
              </a:solidFill>
              <a:prstDash val="solid"/>
              <a:round/>
              <a:headEnd type="none" w="sm" len="sm"/>
              <a:tailEnd type="none" w="sm" len="sm"/>
            </a:ln>
          </p:spPr>
          <p:txBody>
            <a:bodyPr/>
            <a:lstStyle/>
            <a:p>
              <a:endParaRPr lang="en-US"/>
            </a:p>
          </p:txBody>
        </p:sp>
        <p:sp>
          <p:nvSpPr>
            <p:cNvPr id="2115" name="Google Shape;2115;p191"/>
            <p:cNvSpPr/>
            <p:nvPr/>
          </p:nvSpPr>
          <p:spPr>
            <a:xfrm>
              <a:off x="5103720" y="3973680"/>
              <a:ext cx="73440" cy="7344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05" name="Google Shape;1305;p160"/>
          <p:cNvSpPr txBox="1">
            <a:spLocks noGrp="1"/>
          </p:cNvSpPr>
          <p:nvPr>
            <p:ph type="title" idx="4294967295"/>
          </p:nvPr>
        </p:nvSpPr>
        <p:spPr>
          <a:xfrm>
            <a:off x="720000" y="444960"/>
            <a:ext cx="3920760" cy="572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C0A9E"/>
              </a:buClr>
              <a:buSzPts val="2800"/>
              <a:buFont typeface="IBM Plex Mono"/>
              <a:buNone/>
            </a:pPr>
            <a:r>
              <a:rPr lang="en-US" sz="2800" b="1" i="0" u="none" strike="noStrike" cap="none">
                <a:solidFill>
                  <a:srgbClr val="0C0A9E"/>
                </a:solidFill>
                <a:latin typeface="IBM Plex Mono"/>
                <a:ea typeface="IBM Plex Mono"/>
                <a:cs typeface="IBM Plex Mono"/>
                <a:sym typeface="IBM Plex Mono"/>
              </a:rPr>
              <a:t>Table of contents</a:t>
            </a:r>
            <a:endParaRPr sz="2800" b="0" i="0" u="none" strike="noStrike" cap="none">
              <a:solidFill>
                <a:srgbClr val="000000"/>
              </a:solidFill>
              <a:latin typeface="Arial"/>
              <a:ea typeface="Arial"/>
              <a:cs typeface="Arial"/>
              <a:sym typeface="Arial"/>
            </a:endParaRPr>
          </a:p>
        </p:txBody>
      </p:sp>
      <p:sp>
        <p:nvSpPr>
          <p:cNvPr id="1306" name="Google Shape;1306;p160"/>
          <p:cNvSpPr txBox="1">
            <a:spLocks noGrp="1"/>
          </p:cNvSpPr>
          <p:nvPr>
            <p:ph type="title" idx="4294967295"/>
          </p:nvPr>
        </p:nvSpPr>
        <p:spPr>
          <a:xfrm>
            <a:off x="720000" y="1344600"/>
            <a:ext cx="1057320" cy="639720"/>
          </a:xfrm>
          <a:prstGeom prst="rect">
            <a:avLst/>
          </a:prstGeom>
          <a:noFill/>
          <a:ln>
            <a:noFill/>
          </a:ln>
        </p:spPr>
        <p:txBody>
          <a:bodyPr spcFirstLastPara="1" wrap="square" lIns="91425" tIns="91425" rIns="91425" bIns="91425" anchor="b" anchorCtr="0">
            <a:noAutofit/>
          </a:bodyPr>
          <a:lstStyle/>
          <a:p>
            <a:pPr marL="0" marR="0" lvl="0" indent="0" algn="l" rtl="0">
              <a:lnSpc>
                <a:spcPct val="115000"/>
              </a:lnSpc>
              <a:spcBef>
                <a:spcPts val="0"/>
              </a:spcBef>
              <a:spcAft>
                <a:spcPts val="0"/>
              </a:spcAft>
              <a:buClr>
                <a:srgbClr val="0C0A9E"/>
              </a:buClr>
              <a:buSzPts val="3000"/>
              <a:buFont typeface="Poppins"/>
              <a:buNone/>
            </a:pPr>
            <a:r>
              <a:rPr lang="en-US" sz="3000" b="1" i="0" u="none" strike="noStrike" cap="none">
                <a:solidFill>
                  <a:srgbClr val="0C0A9E"/>
                </a:solidFill>
                <a:latin typeface="Poppins"/>
                <a:ea typeface="Poppins"/>
                <a:cs typeface="Poppins"/>
                <a:sym typeface="Poppins"/>
              </a:rPr>
              <a:t>05</a:t>
            </a:r>
            <a:endParaRPr sz="3000" b="0" i="0" u="none" strike="noStrike" cap="none">
              <a:solidFill>
                <a:srgbClr val="000000"/>
              </a:solidFill>
              <a:latin typeface="Arial"/>
              <a:ea typeface="Arial"/>
              <a:cs typeface="Arial"/>
              <a:sym typeface="Arial"/>
            </a:endParaRPr>
          </a:p>
        </p:txBody>
      </p:sp>
      <p:sp>
        <p:nvSpPr>
          <p:cNvPr id="1307" name="Google Shape;1307;p160"/>
          <p:cNvSpPr txBox="1">
            <a:spLocks noGrp="1"/>
          </p:cNvSpPr>
          <p:nvPr>
            <p:ph type="title" idx="4294967295"/>
          </p:nvPr>
        </p:nvSpPr>
        <p:spPr>
          <a:xfrm>
            <a:off x="4366800" y="1344600"/>
            <a:ext cx="1057320" cy="639720"/>
          </a:xfrm>
          <a:prstGeom prst="rect">
            <a:avLst/>
          </a:prstGeom>
          <a:noFill/>
          <a:ln>
            <a:noFill/>
          </a:ln>
        </p:spPr>
        <p:txBody>
          <a:bodyPr spcFirstLastPara="1" wrap="square" lIns="91425" tIns="91425" rIns="91425" bIns="91425" anchor="b" anchorCtr="0">
            <a:noAutofit/>
          </a:bodyPr>
          <a:lstStyle/>
          <a:p>
            <a:pPr marL="0" marR="0" lvl="0" indent="0" algn="l" rtl="0">
              <a:lnSpc>
                <a:spcPct val="115000"/>
              </a:lnSpc>
              <a:spcBef>
                <a:spcPts val="0"/>
              </a:spcBef>
              <a:spcAft>
                <a:spcPts val="0"/>
              </a:spcAft>
              <a:buClr>
                <a:srgbClr val="0C0A9E"/>
              </a:buClr>
              <a:buSzPts val="3000"/>
              <a:buFont typeface="Poppins"/>
              <a:buNone/>
            </a:pPr>
            <a:r>
              <a:rPr lang="en-US" sz="3000" b="1" i="0" u="none" strike="noStrike" cap="none">
                <a:solidFill>
                  <a:srgbClr val="0C0A9E"/>
                </a:solidFill>
                <a:latin typeface="Poppins"/>
                <a:ea typeface="Poppins"/>
                <a:cs typeface="Poppins"/>
                <a:sym typeface="Poppins"/>
              </a:rPr>
              <a:t>06</a:t>
            </a:r>
            <a:endParaRPr sz="3000" b="0" i="0" u="none" strike="noStrike" cap="none">
              <a:solidFill>
                <a:srgbClr val="000000"/>
              </a:solidFill>
              <a:latin typeface="Arial"/>
              <a:ea typeface="Arial"/>
              <a:cs typeface="Arial"/>
              <a:sym typeface="Arial"/>
            </a:endParaRPr>
          </a:p>
        </p:txBody>
      </p:sp>
      <p:sp>
        <p:nvSpPr>
          <p:cNvPr id="1308" name="Google Shape;1308;p160"/>
          <p:cNvSpPr txBox="1">
            <a:spLocks noGrp="1"/>
          </p:cNvSpPr>
          <p:nvPr>
            <p:ph type="subTitle" idx="4294967295"/>
          </p:nvPr>
        </p:nvSpPr>
        <p:spPr>
          <a:xfrm>
            <a:off x="720000" y="1918800"/>
            <a:ext cx="3233520" cy="402120"/>
          </a:xfrm>
          <a:prstGeom prst="rect">
            <a:avLst/>
          </a:prstGeom>
          <a:noFill/>
          <a:ln>
            <a:noFill/>
          </a:ln>
        </p:spPr>
        <p:txBody>
          <a:bodyPr spcFirstLastPara="1" wrap="square" lIns="91425" tIns="91425" rIns="91425" bIns="91425" anchor="b" anchorCtr="0">
            <a:noAutofit/>
          </a:bodyPr>
          <a:lstStyle/>
          <a:p>
            <a:pPr marL="457200" marR="0" lvl="0" indent="-317520" algn="l" rtl="0">
              <a:lnSpc>
                <a:spcPct val="115000"/>
              </a:lnSpc>
              <a:spcBef>
                <a:spcPts val="0"/>
              </a:spcBef>
              <a:spcAft>
                <a:spcPts val="0"/>
              </a:spcAft>
              <a:buClr>
                <a:srgbClr val="1D1D1D"/>
              </a:buClr>
              <a:buSzPts val="1900"/>
              <a:buFont typeface="Arial"/>
              <a:buNone/>
            </a:pPr>
            <a:r>
              <a:rPr lang="en-US" sz="1900" b="1" i="0" u="none" strike="noStrike" cap="none">
                <a:solidFill>
                  <a:srgbClr val="1D1D1D"/>
                </a:solidFill>
                <a:latin typeface="IBM Plex Mono"/>
                <a:ea typeface="IBM Plex Mono"/>
                <a:cs typeface="IBM Plex Mono"/>
                <a:sym typeface="IBM Plex Mono"/>
              </a:rPr>
              <a:t>System Performance</a:t>
            </a:r>
            <a:endParaRPr sz="1900" b="0" i="0" u="none" strike="noStrike" cap="none">
              <a:solidFill>
                <a:schemeClr val="dk1"/>
              </a:solidFill>
              <a:latin typeface="Arial"/>
              <a:ea typeface="Arial"/>
              <a:cs typeface="Arial"/>
              <a:sym typeface="Arial"/>
            </a:endParaRPr>
          </a:p>
        </p:txBody>
      </p:sp>
      <p:sp>
        <p:nvSpPr>
          <p:cNvPr id="1309" name="Google Shape;1309;p160"/>
          <p:cNvSpPr txBox="1">
            <a:spLocks noGrp="1"/>
          </p:cNvSpPr>
          <p:nvPr>
            <p:ph type="subTitle" idx="4294967295"/>
          </p:nvPr>
        </p:nvSpPr>
        <p:spPr>
          <a:xfrm>
            <a:off x="4366800" y="1918800"/>
            <a:ext cx="3233520" cy="402120"/>
          </a:xfrm>
          <a:prstGeom prst="rect">
            <a:avLst/>
          </a:prstGeom>
          <a:noFill/>
          <a:ln>
            <a:noFill/>
          </a:ln>
        </p:spPr>
        <p:txBody>
          <a:bodyPr spcFirstLastPara="1" wrap="square" lIns="91425" tIns="91425" rIns="91425" bIns="91425" anchor="b" anchorCtr="0">
            <a:noAutofit/>
          </a:bodyPr>
          <a:lstStyle/>
          <a:p>
            <a:pPr marL="457200" marR="0" lvl="0" indent="-317520" algn="l" rtl="0">
              <a:lnSpc>
                <a:spcPct val="115000"/>
              </a:lnSpc>
              <a:spcBef>
                <a:spcPts val="0"/>
              </a:spcBef>
              <a:spcAft>
                <a:spcPts val="0"/>
              </a:spcAft>
              <a:buClr>
                <a:srgbClr val="1D1D1D"/>
              </a:buClr>
              <a:buSzPts val="1900"/>
              <a:buFont typeface="Arial"/>
              <a:buNone/>
            </a:pPr>
            <a:r>
              <a:rPr lang="en-US" sz="1900" b="1" i="0" u="none" strike="noStrike" cap="none">
                <a:solidFill>
                  <a:srgbClr val="1D1D1D"/>
                </a:solidFill>
                <a:latin typeface="IBM Plex Mono"/>
                <a:ea typeface="IBM Plex Mono"/>
                <a:cs typeface="IBM Plex Mono"/>
                <a:sym typeface="IBM Plex Mono"/>
              </a:rPr>
              <a:t>System output</a:t>
            </a:r>
            <a:endParaRPr sz="1900" b="0" i="0" u="none" strike="noStrike" cap="none">
              <a:solidFill>
                <a:schemeClr val="dk1"/>
              </a:solidFill>
              <a:latin typeface="Arial"/>
              <a:ea typeface="Arial"/>
              <a:cs typeface="Arial"/>
              <a:sym typeface="Arial"/>
            </a:endParaRPr>
          </a:p>
        </p:txBody>
      </p:sp>
      <p:sp>
        <p:nvSpPr>
          <p:cNvPr id="1310" name="Google Shape;1310;p160"/>
          <p:cNvSpPr/>
          <p:nvPr/>
        </p:nvSpPr>
        <p:spPr>
          <a:xfrm>
            <a:off x="720000" y="2788560"/>
            <a:ext cx="1057320" cy="639720"/>
          </a:xfrm>
          <a:prstGeom prst="rect">
            <a:avLst/>
          </a:prstGeom>
          <a:noFill/>
          <a:ln>
            <a:noFill/>
          </a:ln>
        </p:spPr>
        <p:txBody>
          <a:bodyPr spcFirstLastPara="1" wrap="square" lIns="91425" tIns="91425" rIns="91425" bIns="91425" anchor="b" anchorCtr="0">
            <a:noAutofit/>
          </a:bodyPr>
          <a:lstStyle/>
          <a:p>
            <a:pPr marL="0" marR="0" lvl="0" indent="0" algn="l" rtl="0">
              <a:lnSpc>
                <a:spcPct val="115000"/>
              </a:lnSpc>
              <a:spcBef>
                <a:spcPts val="0"/>
              </a:spcBef>
              <a:spcAft>
                <a:spcPts val="0"/>
              </a:spcAft>
              <a:buClr>
                <a:srgbClr val="0C0A9E"/>
              </a:buClr>
              <a:buSzPts val="3000"/>
              <a:buFont typeface="Poppins"/>
              <a:buNone/>
            </a:pPr>
            <a:r>
              <a:rPr lang="en-US" sz="3000" b="1" i="0" u="none" strike="noStrike" cap="none">
                <a:solidFill>
                  <a:srgbClr val="0C0A9E"/>
                </a:solidFill>
                <a:latin typeface="Poppins"/>
                <a:ea typeface="Poppins"/>
                <a:cs typeface="Poppins"/>
                <a:sym typeface="Poppins"/>
              </a:rPr>
              <a:t>07</a:t>
            </a:r>
            <a:endParaRPr sz="3000" b="0" i="0" u="none" strike="noStrike" cap="none">
              <a:solidFill>
                <a:schemeClr val="dk1"/>
              </a:solidFill>
              <a:latin typeface="Arial"/>
              <a:ea typeface="Arial"/>
              <a:cs typeface="Arial"/>
              <a:sym typeface="Arial"/>
            </a:endParaRPr>
          </a:p>
        </p:txBody>
      </p:sp>
      <p:sp>
        <p:nvSpPr>
          <p:cNvPr id="1311" name="Google Shape;1311;p160"/>
          <p:cNvSpPr/>
          <p:nvPr/>
        </p:nvSpPr>
        <p:spPr>
          <a:xfrm>
            <a:off x="563040" y="3398400"/>
            <a:ext cx="3233520" cy="402120"/>
          </a:xfrm>
          <a:prstGeom prst="rect">
            <a:avLst/>
          </a:prstGeom>
          <a:noFill/>
          <a:ln>
            <a:noFill/>
          </a:ln>
        </p:spPr>
        <p:txBody>
          <a:bodyPr spcFirstLastPara="1" wrap="square" lIns="91425" tIns="91425" rIns="91425" bIns="91425" anchor="b" anchorCtr="0">
            <a:noAutofit/>
          </a:bodyPr>
          <a:lstStyle/>
          <a:p>
            <a:pPr marL="457200" marR="0" lvl="0" indent="-317520" algn="l" rtl="0">
              <a:lnSpc>
                <a:spcPct val="115000"/>
              </a:lnSpc>
              <a:spcBef>
                <a:spcPts val="0"/>
              </a:spcBef>
              <a:spcAft>
                <a:spcPts val="0"/>
              </a:spcAft>
              <a:buClr>
                <a:srgbClr val="1D1D1D"/>
              </a:buClr>
              <a:buSzPts val="1900"/>
              <a:buFont typeface="IBM Plex Mono"/>
              <a:buNone/>
            </a:pPr>
            <a:r>
              <a:rPr lang="en-US" sz="1900" b="1" i="0" u="none" strike="noStrike" cap="none">
                <a:solidFill>
                  <a:srgbClr val="1D1D1D"/>
                </a:solidFill>
                <a:latin typeface="IBM Plex Mono"/>
                <a:ea typeface="IBM Plex Mono"/>
                <a:cs typeface="IBM Plex Mono"/>
                <a:sym typeface="IBM Plex Mono"/>
              </a:rPr>
              <a:t>Main code</a:t>
            </a:r>
            <a:endParaRPr sz="1900" b="0" i="0" u="none" strike="noStrike" cap="none">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p161"/>
          <p:cNvSpPr txBox="1">
            <a:spLocks noGrp="1"/>
          </p:cNvSpPr>
          <p:nvPr>
            <p:ph type="title" idx="4294967295"/>
          </p:nvPr>
        </p:nvSpPr>
        <p:spPr>
          <a:xfrm>
            <a:off x="720000" y="444960"/>
            <a:ext cx="7703640" cy="5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C0A9E"/>
              </a:buClr>
              <a:buSzPts val="3000"/>
              <a:buFont typeface="IBM Plex Mono"/>
              <a:buNone/>
            </a:pPr>
            <a:r>
              <a:rPr lang="en-US" sz="3000" b="1" i="0" u="none" strike="noStrike" cap="none">
                <a:solidFill>
                  <a:srgbClr val="0C0A9E"/>
                </a:solidFill>
                <a:latin typeface="IBM Plex Mono"/>
                <a:ea typeface="IBM Plex Mono"/>
                <a:cs typeface="IBM Plex Mono"/>
                <a:sym typeface="IBM Plex Mono"/>
              </a:rPr>
              <a:t>Introduction</a:t>
            </a:r>
            <a:endParaRPr sz="3000" b="0" i="0" u="none" strike="noStrike" cap="none">
              <a:solidFill>
                <a:srgbClr val="000000"/>
              </a:solidFill>
              <a:latin typeface="Arial"/>
              <a:ea typeface="Arial"/>
              <a:cs typeface="Arial"/>
              <a:sym typeface="Arial"/>
            </a:endParaRPr>
          </a:p>
        </p:txBody>
      </p:sp>
      <p:sp>
        <p:nvSpPr>
          <p:cNvPr id="1319" name="Google Shape;1319;p161"/>
          <p:cNvSpPr txBox="1">
            <a:spLocks noGrp="1"/>
          </p:cNvSpPr>
          <p:nvPr>
            <p:ph type="subTitle" idx="4294967295"/>
          </p:nvPr>
        </p:nvSpPr>
        <p:spPr>
          <a:xfrm>
            <a:off x="592560" y="1458000"/>
            <a:ext cx="3542760" cy="2504520"/>
          </a:xfrm>
          <a:prstGeom prst="rect">
            <a:avLst/>
          </a:prstGeom>
          <a:noFill/>
          <a:ln>
            <a:noFill/>
          </a:ln>
        </p:spPr>
        <p:txBody>
          <a:bodyPr spcFirstLastPara="1" wrap="square" lIns="91425" tIns="91425" rIns="91425" bIns="91425" anchor="t" anchorCtr="0">
            <a:noAutofit/>
          </a:bodyPr>
          <a:lstStyle/>
          <a:p>
            <a:pPr marL="228600" marR="0" lvl="0" indent="-228600" algn="l" rtl="0">
              <a:lnSpc>
                <a:spcPct val="115000"/>
              </a:lnSpc>
              <a:spcBef>
                <a:spcPts val="0"/>
              </a:spcBef>
              <a:spcAft>
                <a:spcPts val="0"/>
              </a:spcAft>
              <a:buClr>
                <a:srgbClr val="1D1D1D"/>
              </a:buClr>
              <a:buSzPts val="1200"/>
              <a:buFont typeface="Arial"/>
              <a:buNone/>
            </a:pPr>
            <a:r>
              <a:rPr lang="en-US" sz="1200" b="0" i="0" u="none" strike="noStrike" cap="none">
                <a:solidFill>
                  <a:srgbClr val="1D1D1D"/>
                </a:solidFill>
                <a:latin typeface="Poppins"/>
                <a:ea typeface="Poppins"/>
                <a:cs typeface="Poppins"/>
                <a:sym typeface="Poppins"/>
              </a:rPr>
              <a:t>In a world that is increasingly interconnected and driven by technological advancements, it becomes imperative that we ensure no one is left behind. According to the World Health Organization, at least 2.2 billion people have a near or distance vision impairment. In at least 1 billion of these, vision impairment could have been prevented or is yet to be addressed. The leading causes of vision impairment and blindness at a global level are refractive errors .</a:t>
            </a:r>
            <a:endParaRPr sz="1200" b="0" i="0" u="none" strike="noStrike" cap="none">
              <a:solidFill>
                <a:schemeClr val="dk1"/>
              </a:solidFill>
              <a:latin typeface="Arial"/>
              <a:ea typeface="Arial"/>
              <a:cs typeface="Arial"/>
              <a:sym typeface="Arial"/>
            </a:endParaRPr>
          </a:p>
        </p:txBody>
      </p:sp>
      <p:grpSp>
        <p:nvGrpSpPr>
          <p:cNvPr id="1320" name="Google Shape;1320;p161"/>
          <p:cNvGrpSpPr/>
          <p:nvPr/>
        </p:nvGrpSpPr>
        <p:grpSpPr>
          <a:xfrm>
            <a:off x="-123840" y="4132440"/>
            <a:ext cx="4558680" cy="1140480"/>
            <a:chOff x="-123840" y="4132440"/>
            <a:chExt cx="4558680" cy="1140480"/>
          </a:xfrm>
        </p:grpSpPr>
        <p:grpSp>
          <p:nvGrpSpPr>
            <p:cNvPr id="1321" name="Google Shape;1321;p161"/>
            <p:cNvGrpSpPr/>
            <p:nvPr/>
          </p:nvGrpSpPr>
          <p:grpSpPr>
            <a:xfrm>
              <a:off x="360" y="4132440"/>
              <a:ext cx="2307960" cy="1140480"/>
              <a:chOff x="360" y="4132440"/>
              <a:chExt cx="2307960" cy="1140480"/>
            </a:xfrm>
          </p:grpSpPr>
          <p:sp>
            <p:nvSpPr>
              <p:cNvPr id="1322" name="Google Shape;1322;p161"/>
              <p:cNvSpPr/>
              <p:nvPr/>
            </p:nvSpPr>
            <p:spPr>
              <a:xfrm rot="5400000">
                <a:off x="663480" y="3628440"/>
                <a:ext cx="981360" cy="2307600"/>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5882"/>
                    </a:srgbClr>
                  </a:gs>
                  <a:gs pos="100000">
                    <a:srgbClr val="FFFFFF">
                      <a:alpha val="0"/>
                    </a:srgbClr>
                  </a:gs>
                </a:gsLst>
                <a:lin ang="162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61"/>
              <p:cNvSpPr/>
              <p:nvPr/>
            </p:nvSpPr>
            <p:spPr>
              <a:xfrm rot="5400000">
                <a:off x="663840" y="3469320"/>
                <a:ext cx="981360" cy="2307600"/>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F5F8FF"/>
                  </a:gs>
                  <a:gs pos="22000">
                    <a:srgbClr val="F5F8FF"/>
                  </a:gs>
                  <a:gs pos="100000">
                    <a:srgbClr val="EB9109"/>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4" name="Google Shape;1324;p161"/>
            <p:cNvGrpSpPr/>
            <p:nvPr/>
          </p:nvGrpSpPr>
          <p:grpSpPr>
            <a:xfrm>
              <a:off x="-123840" y="4386240"/>
              <a:ext cx="4558680" cy="133920"/>
              <a:chOff x="-123840" y="4386240"/>
              <a:chExt cx="4558680" cy="133920"/>
            </a:xfrm>
          </p:grpSpPr>
          <p:sp>
            <p:nvSpPr>
              <p:cNvPr id="1325" name="Google Shape;1325;p161"/>
              <p:cNvSpPr/>
              <p:nvPr/>
            </p:nvSpPr>
            <p:spPr>
              <a:xfrm>
                <a:off x="4300920" y="4386240"/>
                <a:ext cx="133920" cy="133920"/>
              </a:xfrm>
              <a:prstGeom prst="ellipse">
                <a:avLst/>
              </a:prstGeom>
              <a:noFill/>
              <a:ln w="9525" cap="flat" cmpd="sng">
                <a:solidFill>
                  <a:srgbClr val="0C0A9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61"/>
              <p:cNvSpPr/>
              <p:nvPr/>
            </p:nvSpPr>
            <p:spPr>
              <a:xfrm>
                <a:off x="-123840" y="4453200"/>
                <a:ext cx="4462560" cy="360"/>
              </a:xfrm>
              <a:custGeom>
                <a:avLst/>
                <a:gdLst/>
                <a:ahLst/>
                <a:cxnLst/>
                <a:rect l="l" t="t" r="r" b="b"/>
                <a:pathLst>
                  <a:path w="21600" h="21600" extrusionOk="0">
                    <a:moveTo>
                      <a:pt x="0" y="0"/>
                    </a:moveTo>
                    <a:lnTo>
                      <a:pt x="21600" y="21600"/>
                    </a:lnTo>
                  </a:path>
                </a:pathLst>
              </a:custGeom>
              <a:noFill/>
              <a:ln w="9525" cap="flat" cmpd="sng">
                <a:solidFill>
                  <a:srgbClr val="0C0A9E"/>
                </a:solidFill>
                <a:prstDash val="solid"/>
                <a:round/>
                <a:headEnd type="none" w="sm" len="sm"/>
                <a:tailEnd type="none" w="sm" len="sm"/>
              </a:ln>
            </p:spPr>
            <p:txBody>
              <a:bodyPr/>
              <a:lstStyle/>
              <a:p>
                <a:endParaRPr lang="en-US"/>
              </a:p>
            </p:txBody>
          </p:sp>
          <p:sp>
            <p:nvSpPr>
              <p:cNvPr id="1327" name="Google Shape;1327;p161"/>
              <p:cNvSpPr/>
              <p:nvPr/>
            </p:nvSpPr>
            <p:spPr>
              <a:xfrm>
                <a:off x="4331160" y="4416480"/>
                <a:ext cx="73440" cy="7344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328" name="Google Shape;1328;p161"/>
          <p:cNvPicPr preferRelativeResize="0"/>
          <p:nvPr/>
        </p:nvPicPr>
        <p:blipFill rotWithShape="1">
          <a:blip r:embed="rId3">
            <a:alphaModFix/>
          </a:blip>
          <a:srcRect/>
          <a:stretch/>
        </p:blipFill>
        <p:spPr>
          <a:xfrm>
            <a:off x="4572000" y="816840"/>
            <a:ext cx="4262760" cy="347436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32"/>
        <p:cNvGrpSpPr/>
        <p:nvPr/>
      </p:nvGrpSpPr>
      <p:grpSpPr>
        <a:xfrm>
          <a:off x="0" y="0"/>
          <a:ext cx="0" cy="0"/>
          <a:chOff x="0" y="0"/>
          <a:chExt cx="0" cy="0"/>
        </a:xfrm>
      </p:grpSpPr>
      <p:sp>
        <p:nvSpPr>
          <p:cNvPr id="1333" name="Google Shape;1333;p162"/>
          <p:cNvSpPr txBox="1">
            <a:spLocks noGrp="1"/>
          </p:cNvSpPr>
          <p:nvPr>
            <p:ph type="title" idx="4294967295"/>
          </p:nvPr>
        </p:nvSpPr>
        <p:spPr>
          <a:xfrm>
            <a:off x="713160" y="1766520"/>
            <a:ext cx="6575760" cy="103572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C0A9E"/>
              </a:buClr>
              <a:buSzPts val="6000"/>
              <a:buFont typeface="Poppins"/>
              <a:buNone/>
            </a:pPr>
            <a:r>
              <a:rPr lang="en-US" sz="6000" b="1" i="0" u="none" strike="noStrike" cap="none">
                <a:solidFill>
                  <a:srgbClr val="0C0A9E"/>
                </a:solidFill>
                <a:latin typeface="Poppins"/>
                <a:ea typeface="Poppins"/>
                <a:cs typeface="Poppins"/>
                <a:sym typeface="Poppins"/>
              </a:rPr>
              <a:t>2,200,000,000</a:t>
            </a:r>
            <a:endParaRPr sz="6000" b="0" i="0" u="none" strike="noStrike" cap="none">
              <a:solidFill>
                <a:srgbClr val="000000"/>
              </a:solidFill>
              <a:latin typeface="Arial"/>
              <a:ea typeface="Arial"/>
              <a:cs typeface="Arial"/>
              <a:sym typeface="Arial"/>
            </a:endParaRPr>
          </a:p>
        </p:txBody>
      </p:sp>
      <p:sp>
        <p:nvSpPr>
          <p:cNvPr id="1334" name="Google Shape;1334;p162"/>
          <p:cNvSpPr txBox="1">
            <a:spLocks noGrp="1"/>
          </p:cNvSpPr>
          <p:nvPr>
            <p:ph type="subTitle" idx="4294967295"/>
          </p:nvPr>
        </p:nvSpPr>
        <p:spPr>
          <a:xfrm>
            <a:off x="685800" y="3160800"/>
            <a:ext cx="6575760" cy="496800"/>
          </a:xfrm>
          <a:prstGeom prst="rect">
            <a:avLst/>
          </a:prstGeom>
          <a:noFill/>
          <a:ln>
            <a:noFill/>
          </a:ln>
        </p:spPr>
        <p:txBody>
          <a:bodyPr spcFirstLastPara="1" wrap="square" lIns="91425" tIns="91425" rIns="91425" bIns="91425" anchor="t" anchorCtr="0">
            <a:noAutofit/>
          </a:bodyPr>
          <a:lstStyle/>
          <a:p>
            <a:pPr marL="228600" marR="0" lvl="0" indent="-228600" algn="l" rtl="0">
              <a:lnSpc>
                <a:spcPct val="100000"/>
              </a:lnSpc>
              <a:spcBef>
                <a:spcPts val="0"/>
              </a:spcBef>
              <a:spcAft>
                <a:spcPts val="0"/>
              </a:spcAft>
              <a:buClr>
                <a:srgbClr val="1D1D1D"/>
              </a:buClr>
              <a:buSzPts val="1600"/>
              <a:buFont typeface="Arial"/>
              <a:buNone/>
            </a:pPr>
            <a:r>
              <a:rPr lang="en-US" sz="1600" b="0" i="0" u="none" strike="noStrike" cap="none">
                <a:solidFill>
                  <a:srgbClr val="1D1D1D"/>
                </a:solidFill>
                <a:latin typeface="Poppins"/>
                <a:ea typeface="Poppins"/>
                <a:cs typeface="Poppins"/>
                <a:sym typeface="Poppins"/>
              </a:rPr>
              <a:t>According to the World Health Organization, people have poor near or distance vision</a:t>
            </a:r>
            <a:endParaRPr sz="1600" b="0" i="0" u="none" strike="noStrike" cap="none">
              <a:solidFill>
                <a:schemeClr val="dk1"/>
              </a:solidFill>
              <a:latin typeface="Arial"/>
              <a:ea typeface="Arial"/>
              <a:cs typeface="Arial"/>
              <a:sym typeface="Arial"/>
            </a:endParaRPr>
          </a:p>
        </p:txBody>
      </p:sp>
      <p:grpSp>
        <p:nvGrpSpPr>
          <p:cNvPr id="1335" name="Google Shape;1335;p162"/>
          <p:cNvGrpSpPr/>
          <p:nvPr/>
        </p:nvGrpSpPr>
        <p:grpSpPr>
          <a:xfrm>
            <a:off x="6527520" y="-628560"/>
            <a:ext cx="5128200" cy="6694200"/>
            <a:chOff x="6527520" y="-628560"/>
            <a:chExt cx="5128200" cy="6694200"/>
          </a:xfrm>
        </p:grpSpPr>
        <p:pic>
          <p:nvPicPr>
            <p:cNvPr id="1336" name="Google Shape;1336;p162"/>
            <p:cNvPicPr preferRelativeResize="0"/>
            <p:nvPr/>
          </p:nvPicPr>
          <p:blipFill rotWithShape="1">
            <a:blip r:embed="rId3">
              <a:alphaModFix/>
            </a:blip>
            <a:srcRect t="17653" b="17662"/>
            <a:stretch/>
          </p:blipFill>
          <p:spPr>
            <a:xfrm>
              <a:off x="7822080" y="-628560"/>
              <a:ext cx="3081960" cy="2352240"/>
            </a:xfrm>
            <a:prstGeom prst="rect">
              <a:avLst/>
            </a:prstGeom>
            <a:noFill/>
            <a:ln>
              <a:noFill/>
            </a:ln>
          </p:spPr>
        </p:pic>
        <p:pic>
          <p:nvPicPr>
            <p:cNvPr id="1337" name="Google Shape;1337;p162"/>
            <p:cNvPicPr preferRelativeResize="0"/>
            <p:nvPr/>
          </p:nvPicPr>
          <p:blipFill rotWithShape="1">
            <a:blip r:embed="rId4">
              <a:alphaModFix/>
            </a:blip>
            <a:srcRect l="16959" t="24713" r="7121" b="26173"/>
            <a:stretch/>
          </p:blipFill>
          <p:spPr>
            <a:xfrm>
              <a:off x="7019640" y="3028320"/>
              <a:ext cx="3979800" cy="3037320"/>
            </a:xfrm>
            <a:prstGeom prst="rect">
              <a:avLst/>
            </a:prstGeom>
            <a:noFill/>
            <a:ln>
              <a:noFill/>
            </a:ln>
          </p:spPr>
        </p:pic>
        <p:sp>
          <p:nvSpPr>
            <p:cNvPr id="1338" name="Google Shape;1338;p162"/>
            <p:cNvSpPr/>
            <p:nvPr/>
          </p:nvSpPr>
          <p:spPr>
            <a:xfrm rot="10800000">
              <a:off x="8003880" y="2460960"/>
              <a:ext cx="1238760" cy="2912760"/>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FF9900">
                    <a:alpha val="40000"/>
                  </a:srgbClr>
                </a:gs>
                <a:gs pos="100000">
                  <a:srgbClr val="FFFFFF">
                    <a:alpha val="0"/>
                  </a:srgbClr>
                </a:gs>
              </a:gsLst>
              <a:lin ang="135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62"/>
            <p:cNvSpPr/>
            <p:nvPr/>
          </p:nvSpPr>
          <p:spPr>
            <a:xfrm rot="10800000">
              <a:off x="8205120" y="2461680"/>
              <a:ext cx="1238760" cy="2912760"/>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FF9900">
                    <a:alpha val="40000"/>
                  </a:srgbClr>
                </a:gs>
                <a:gs pos="100000">
                  <a:srgbClr val="FFFFFF">
                    <a:alpha val="0"/>
                  </a:srgbClr>
                </a:gs>
              </a:gsLst>
              <a:lin ang="135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62"/>
            <p:cNvSpPr/>
            <p:nvPr/>
          </p:nvSpPr>
          <p:spPr>
            <a:xfrm>
              <a:off x="6527520" y="-628560"/>
              <a:ext cx="3979800" cy="6461280"/>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588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1" name="Google Shape;1341;p162"/>
            <p:cNvGrpSpPr/>
            <p:nvPr/>
          </p:nvGrpSpPr>
          <p:grpSpPr>
            <a:xfrm>
              <a:off x="7099560" y="4179600"/>
              <a:ext cx="734400" cy="734760"/>
              <a:chOff x="7099560" y="4179600"/>
              <a:chExt cx="734400" cy="734760"/>
            </a:xfrm>
          </p:grpSpPr>
          <p:sp>
            <p:nvSpPr>
              <p:cNvPr id="1342" name="Google Shape;1342;p162"/>
              <p:cNvSpPr/>
              <p:nvPr/>
            </p:nvSpPr>
            <p:spPr>
              <a:xfrm>
                <a:off x="7099560" y="4758840"/>
                <a:ext cx="155520" cy="155520"/>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36862"/>
                    </a:srgbClr>
                  </a:gs>
                  <a:gs pos="100000">
                    <a:srgbClr val="FFFFFF">
                      <a:alpha val="36862"/>
                    </a:srgbClr>
                  </a:gs>
                </a:gsLst>
                <a:lin ang="13500000" scaled="0"/>
              </a:gradFill>
              <a:ln>
                <a:noFill/>
              </a:ln>
            </p:spPr>
            <p:txBody>
              <a:bodyPr/>
              <a:lstStyle/>
              <a:p>
                <a:endParaRPr lang="en-US"/>
              </a:p>
            </p:txBody>
          </p:sp>
          <p:sp>
            <p:nvSpPr>
              <p:cNvPr id="1343" name="Google Shape;1343;p162"/>
              <p:cNvSpPr/>
              <p:nvPr/>
            </p:nvSpPr>
            <p:spPr>
              <a:xfrm>
                <a:off x="7195680" y="4662000"/>
                <a:ext cx="155520" cy="155880"/>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36862"/>
                    </a:srgbClr>
                  </a:gs>
                  <a:gs pos="100000">
                    <a:srgbClr val="FFFFFF">
                      <a:alpha val="36862"/>
                    </a:srgbClr>
                  </a:gs>
                </a:gsLst>
                <a:lin ang="13500000" scaled="0"/>
              </a:gradFill>
              <a:ln>
                <a:noFill/>
              </a:ln>
            </p:spPr>
            <p:txBody>
              <a:bodyPr/>
              <a:lstStyle/>
              <a:p>
                <a:endParaRPr lang="en-US"/>
              </a:p>
            </p:txBody>
          </p:sp>
          <p:sp>
            <p:nvSpPr>
              <p:cNvPr id="1344" name="Google Shape;1344;p162"/>
              <p:cNvSpPr/>
              <p:nvPr/>
            </p:nvSpPr>
            <p:spPr>
              <a:xfrm>
                <a:off x="7292160" y="4565880"/>
                <a:ext cx="155880" cy="15552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36862"/>
                    </a:srgbClr>
                  </a:gs>
                  <a:gs pos="100000">
                    <a:srgbClr val="FFFFFF">
                      <a:alpha val="36862"/>
                    </a:srgbClr>
                  </a:gs>
                </a:gsLst>
                <a:lin ang="13500000" scaled="0"/>
              </a:gradFill>
              <a:ln>
                <a:noFill/>
              </a:ln>
            </p:spPr>
            <p:txBody>
              <a:bodyPr/>
              <a:lstStyle/>
              <a:p>
                <a:endParaRPr lang="en-US"/>
              </a:p>
            </p:txBody>
          </p:sp>
          <p:sp>
            <p:nvSpPr>
              <p:cNvPr id="1345" name="Google Shape;1345;p162"/>
              <p:cNvSpPr/>
              <p:nvPr/>
            </p:nvSpPr>
            <p:spPr>
              <a:xfrm>
                <a:off x="7388640" y="4469400"/>
                <a:ext cx="155880" cy="155520"/>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36862"/>
                    </a:srgbClr>
                  </a:gs>
                  <a:gs pos="100000">
                    <a:srgbClr val="FFFFFF">
                      <a:alpha val="36862"/>
                    </a:srgbClr>
                  </a:gs>
                </a:gsLst>
                <a:lin ang="13500000" scaled="0"/>
              </a:gradFill>
              <a:ln>
                <a:noFill/>
              </a:ln>
            </p:spPr>
            <p:txBody>
              <a:bodyPr/>
              <a:lstStyle/>
              <a:p>
                <a:endParaRPr lang="en-US"/>
              </a:p>
            </p:txBody>
          </p:sp>
          <p:sp>
            <p:nvSpPr>
              <p:cNvPr id="1346" name="Google Shape;1346;p162"/>
              <p:cNvSpPr/>
              <p:nvPr/>
            </p:nvSpPr>
            <p:spPr>
              <a:xfrm>
                <a:off x="7485480" y="4373280"/>
                <a:ext cx="155520" cy="155520"/>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36862"/>
                    </a:srgbClr>
                  </a:gs>
                  <a:gs pos="100000">
                    <a:srgbClr val="FFFFFF">
                      <a:alpha val="36862"/>
                    </a:srgbClr>
                  </a:gs>
                </a:gsLst>
                <a:lin ang="13500000" scaled="0"/>
              </a:gradFill>
              <a:ln>
                <a:noFill/>
              </a:ln>
            </p:spPr>
            <p:txBody>
              <a:bodyPr/>
              <a:lstStyle/>
              <a:p>
                <a:endParaRPr lang="en-US"/>
              </a:p>
            </p:txBody>
          </p:sp>
          <p:sp>
            <p:nvSpPr>
              <p:cNvPr id="1347" name="Google Shape;1347;p162"/>
              <p:cNvSpPr/>
              <p:nvPr/>
            </p:nvSpPr>
            <p:spPr>
              <a:xfrm>
                <a:off x="7581600" y="4276440"/>
                <a:ext cx="155520" cy="15552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36862"/>
                    </a:srgbClr>
                  </a:gs>
                  <a:gs pos="100000">
                    <a:srgbClr val="FFFFFF">
                      <a:alpha val="36862"/>
                    </a:srgbClr>
                  </a:gs>
                </a:gsLst>
                <a:lin ang="13500000" scaled="0"/>
              </a:gradFill>
              <a:ln>
                <a:noFill/>
              </a:ln>
            </p:spPr>
            <p:txBody>
              <a:bodyPr/>
              <a:lstStyle/>
              <a:p>
                <a:endParaRPr lang="en-US"/>
              </a:p>
            </p:txBody>
          </p:sp>
          <p:sp>
            <p:nvSpPr>
              <p:cNvPr id="1348" name="Google Shape;1348;p162"/>
              <p:cNvSpPr/>
              <p:nvPr/>
            </p:nvSpPr>
            <p:spPr>
              <a:xfrm>
                <a:off x="7678440" y="4179600"/>
                <a:ext cx="155520" cy="155880"/>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36862"/>
                    </a:srgbClr>
                  </a:gs>
                  <a:gs pos="100000">
                    <a:srgbClr val="FFFFFF">
                      <a:alpha val="36862"/>
                    </a:srgbClr>
                  </a:gs>
                </a:gsLst>
                <a:lin ang="13500000" scaled="0"/>
              </a:gradFill>
              <a:ln>
                <a:noFill/>
              </a:ln>
            </p:spPr>
            <p:txBody>
              <a:bodyPr/>
              <a:lstStyle/>
              <a:p>
                <a:endParaRPr lang="en-US"/>
              </a:p>
            </p:txBody>
          </p:sp>
        </p:grpSp>
        <p:grpSp>
          <p:nvGrpSpPr>
            <p:cNvPr id="1349" name="Google Shape;1349;p162"/>
            <p:cNvGrpSpPr/>
            <p:nvPr/>
          </p:nvGrpSpPr>
          <p:grpSpPr>
            <a:xfrm>
              <a:off x="8433000" y="1310040"/>
              <a:ext cx="168840" cy="168840"/>
              <a:chOff x="8433000" y="1310040"/>
              <a:chExt cx="168840" cy="168840"/>
            </a:xfrm>
          </p:grpSpPr>
          <p:sp>
            <p:nvSpPr>
              <p:cNvPr id="1350" name="Google Shape;1350;p162"/>
              <p:cNvSpPr/>
              <p:nvPr/>
            </p:nvSpPr>
            <p:spPr>
              <a:xfrm>
                <a:off x="8433000" y="1310040"/>
                <a:ext cx="168840" cy="168840"/>
              </a:xfrm>
              <a:prstGeom prst="ellipse">
                <a:avLst/>
              </a:prstGeom>
              <a:noFill/>
              <a:ln w="9525" cap="flat" cmpd="sng">
                <a:solidFill>
                  <a:srgbClr val="820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62"/>
              <p:cNvSpPr/>
              <p:nvPr/>
            </p:nvSpPr>
            <p:spPr>
              <a:xfrm>
                <a:off x="8457120" y="1333800"/>
                <a:ext cx="120960" cy="120960"/>
              </a:xfrm>
              <a:prstGeom prst="ellipse">
                <a:avLst/>
              </a:prstGeom>
              <a:gradFill>
                <a:gsLst>
                  <a:gs pos="0">
                    <a:srgbClr val="9900FF">
                      <a:alpha val="4588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2" name="Google Shape;1352;p162"/>
            <p:cNvGrpSpPr/>
            <p:nvPr/>
          </p:nvGrpSpPr>
          <p:grpSpPr>
            <a:xfrm>
              <a:off x="7665120" y="2075040"/>
              <a:ext cx="168840" cy="168840"/>
              <a:chOff x="7665120" y="2075040"/>
              <a:chExt cx="168840" cy="168840"/>
            </a:xfrm>
          </p:grpSpPr>
          <p:sp>
            <p:nvSpPr>
              <p:cNvPr id="1353" name="Google Shape;1353;p162"/>
              <p:cNvSpPr/>
              <p:nvPr/>
            </p:nvSpPr>
            <p:spPr>
              <a:xfrm>
                <a:off x="7665120" y="2075040"/>
                <a:ext cx="168840" cy="168840"/>
              </a:xfrm>
              <a:prstGeom prst="ellipse">
                <a:avLst/>
              </a:prstGeom>
              <a:noFill/>
              <a:ln w="9525" cap="flat" cmpd="sng">
                <a:solidFill>
                  <a:srgbClr val="820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62"/>
              <p:cNvSpPr/>
              <p:nvPr/>
            </p:nvSpPr>
            <p:spPr>
              <a:xfrm>
                <a:off x="7688880" y="2098800"/>
                <a:ext cx="120960" cy="120960"/>
              </a:xfrm>
              <a:prstGeom prst="ellipse">
                <a:avLst/>
              </a:prstGeom>
              <a:gradFill>
                <a:gsLst>
                  <a:gs pos="0">
                    <a:srgbClr val="9900FF">
                      <a:alpha val="4588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162"/>
            <p:cNvGrpSpPr/>
            <p:nvPr/>
          </p:nvGrpSpPr>
          <p:grpSpPr>
            <a:xfrm>
              <a:off x="8538480" y="3028320"/>
              <a:ext cx="168840" cy="168840"/>
              <a:chOff x="8538480" y="3028320"/>
              <a:chExt cx="168840" cy="168840"/>
            </a:xfrm>
          </p:grpSpPr>
          <p:sp>
            <p:nvSpPr>
              <p:cNvPr id="1356" name="Google Shape;1356;p162"/>
              <p:cNvSpPr/>
              <p:nvPr/>
            </p:nvSpPr>
            <p:spPr>
              <a:xfrm>
                <a:off x="8538480" y="3028320"/>
                <a:ext cx="168840" cy="168840"/>
              </a:xfrm>
              <a:prstGeom prst="ellipse">
                <a:avLst/>
              </a:prstGeom>
              <a:noFill/>
              <a:ln w="9525" cap="flat" cmpd="sng">
                <a:solidFill>
                  <a:srgbClr val="820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62"/>
              <p:cNvSpPr/>
              <p:nvPr/>
            </p:nvSpPr>
            <p:spPr>
              <a:xfrm>
                <a:off x="8562240" y="3052080"/>
                <a:ext cx="120960" cy="120960"/>
              </a:xfrm>
              <a:prstGeom prst="ellipse">
                <a:avLst/>
              </a:prstGeom>
              <a:gradFill>
                <a:gsLst>
                  <a:gs pos="0">
                    <a:srgbClr val="9900FF">
                      <a:alpha val="4588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8" name="Google Shape;1358;p162"/>
            <p:cNvSpPr/>
            <p:nvPr/>
          </p:nvSpPr>
          <p:spPr>
            <a:xfrm>
              <a:off x="9059760" y="2763360"/>
              <a:ext cx="606600" cy="600120"/>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9" name="Google Shape;1359;p162"/>
            <p:cNvGrpSpPr/>
            <p:nvPr/>
          </p:nvGrpSpPr>
          <p:grpSpPr>
            <a:xfrm>
              <a:off x="9087480" y="2723400"/>
              <a:ext cx="883440" cy="2083320"/>
              <a:chOff x="9087480" y="2723400"/>
              <a:chExt cx="883440" cy="2083320"/>
            </a:xfrm>
          </p:grpSpPr>
          <p:sp>
            <p:nvSpPr>
              <p:cNvPr id="1360" name="Google Shape;1360;p162"/>
              <p:cNvSpPr/>
              <p:nvPr/>
            </p:nvSpPr>
            <p:spPr>
              <a:xfrm>
                <a:off x="9087480" y="2723400"/>
                <a:ext cx="609480" cy="1279080"/>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6862"/>
                    </a:srgbClr>
                  </a:gs>
                  <a:gs pos="100000">
                    <a:srgbClr val="FFFFFF">
                      <a:alpha val="0"/>
                    </a:srgbClr>
                  </a:gs>
                </a:gsLst>
                <a:lin ang="13500000" scaled="0"/>
              </a:gradFill>
              <a:ln>
                <a:noFill/>
              </a:ln>
            </p:spPr>
            <p:txBody>
              <a:bodyPr/>
              <a:lstStyle/>
              <a:p>
                <a:endParaRPr lang="en-US"/>
              </a:p>
            </p:txBody>
          </p:sp>
          <p:sp>
            <p:nvSpPr>
              <p:cNvPr id="1361" name="Google Shape;1361;p162"/>
              <p:cNvSpPr/>
              <p:nvPr/>
            </p:nvSpPr>
            <p:spPr>
              <a:xfrm>
                <a:off x="9542880" y="3258720"/>
                <a:ext cx="311400" cy="1548000"/>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6862"/>
                    </a:srgbClr>
                  </a:gs>
                  <a:gs pos="100000">
                    <a:srgbClr val="FFFFFF">
                      <a:alpha val="0"/>
                    </a:srgbClr>
                  </a:gs>
                </a:gsLst>
                <a:lin ang="13500000" scaled="0"/>
              </a:gradFill>
              <a:ln>
                <a:noFill/>
              </a:ln>
            </p:spPr>
            <p:txBody>
              <a:bodyPr/>
              <a:lstStyle/>
              <a:p>
                <a:endParaRPr lang="en-US"/>
              </a:p>
            </p:txBody>
          </p:sp>
          <p:sp>
            <p:nvSpPr>
              <p:cNvPr id="1362" name="Google Shape;1362;p162"/>
              <p:cNvSpPr/>
              <p:nvPr/>
            </p:nvSpPr>
            <p:spPr>
              <a:xfrm>
                <a:off x="9659520" y="3141360"/>
                <a:ext cx="311400" cy="1548000"/>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6862"/>
                    </a:srgbClr>
                  </a:gs>
                  <a:gs pos="100000">
                    <a:srgbClr val="FFFFFF">
                      <a:alpha val="0"/>
                    </a:srgbClr>
                  </a:gs>
                </a:gsLst>
                <a:lin ang="13500000" scaled="0"/>
              </a:gradFill>
              <a:ln>
                <a:noFill/>
              </a:ln>
            </p:spPr>
            <p:txBody>
              <a:bodyPr/>
              <a:lstStyle/>
              <a:p>
                <a:endParaRPr lang="en-US"/>
              </a:p>
            </p:txBody>
          </p:sp>
        </p:grpSp>
        <p:grpSp>
          <p:nvGrpSpPr>
            <p:cNvPr id="1363" name="Google Shape;1363;p162"/>
            <p:cNvGrpSpPr/>
            <p:nvPr/>
          </p:nvGrpSpPr>
          <p:grpSpPr>
            <a:xfrm>
              <a:off x="8520480" y="4178160"/>
              <a:ext cx="1141560" cy="916200"/>
              <a:chOff x="8520480" y="4178160"/>
              <a:chExt cx="1141560" cy="916200"/>
            </a:xfrm>
          </p:grpSpPr>
          <p:sp>
            <p:nvSpPr>
              <p:cNvPr id="1364" name="Google Shape;1364;p162"/>
              <p:cNvSpPr/>
              <p:nvPr/>
            </p:nvSpPr>
            <p:spPr>
              <a:xfrm>
                <a:off x="8812800" y="4358880"/>
                <a:ext cx="849240" cy="73548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rgbClr val="FFFFFF">
                      <a:alpha val="0"/>
                    </a:srgbClr>
                  </a:gs>
                  <a:gs pos="100000">
                    <a:srgbClr val="0C0A9E">
                      <a:alpha val="49803"/>
                    </a:srgbClr>
                  </a:gs>
                </a:gsLst>
                <a:lin ang="2700000" scaled="0"/>
              </a:gradFill>
              <a:ln>
                <a:noFill/>
              </a:ln>
            </p:spPr>
            <p:txBody>
              <a:bodyPr/>
              <a:lstStyle/>
              <a:p>
                <a:endParaRPr lang="en-US"/>
              </a:p>
            </p:txBody>
          </p:sp>
          <p:sp>
            <p:nvSpPr>
              <p:cNvPr id="1365" name="Google Shape;1365;p162"/>
              <p:cNvSpPr/>
              <p:nvPr/>
            </p:nvSpPr>
            <p:spPr>
              <a:xfrm>
                <a:off x="8796960" y="4178160"/>
                <a:ext cx="606600" cy="52524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rgbClr val="FFFFFF">
                      <a:alpha val="0"/>
                    </a:srgbClr>
                  </a:gs>
                  <a:gs pos="100000">
                    <a:srgbClr val="0C0A9E">
                      <a:alpha val="49803"/>
                    </a:srgbClr>
                  </a:gs>
                </a:gsLst>
                <a:lin ang="2700000" scaled="0"/>
              </a:gradFill>
              <a:ln>
                <a:noFill/>
              </a:ln>
            </p:spPr>
            <p:txBody>
              <a:bodyPr/>
              <a:lstStyle/>
              <a:p>
                <a:endParaRPr lang="en-US"/>
              </a:p>
            </p:txBody>
          </p:sp>
          <p:sp>
            <p:nvSpPr>
              <p:cNvPr id="1366" name="Google Shape;1366;p162"/>
              <p:cNvSpPr/>
              <p:nvPr/>
            </p:nvSpPr>
            <p:spPr>
              <a:xfrm>
                <a:off x="8520480" y="4358880"/>
                <a:ext cx="606600" cy="52524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rgbClr val="FFFFFF">
                      <a:alpha val="0"/>
                    </a:srgbClr>
                  </a:gs>
                  <a:gs pos="100000">
                    <a:srgbClr val="0C0A9E">
                      <a:alpha val="49803"/>
                    </a:srgbClr>
                  </a:gs>
                </a:gsLst>
                <a:lin ang="2700000" scaled="0"/>
              </a:gradFill>
              <a:ln>
                <a:noFill/>
              </a:ln>
            </p:spPr>
            <p:txBody>
              <a:bodyPr/>
              <a:lstStyle/>
              <a:p>
                <a:endParaRPr lang="en-US"/>
              </a:p>
            </p:txBody>
          </p:sp>
        </p:grpSp>
        <p:sp>
          <p:nvSpPr>
            <p:cNvPr id="1367" name="Google Shape;1367;p162"/>
            <p:cNvSpPr/>
            <p:nvPr/>
          </p:nvSpPr>
          <p:spPr>
            <a:xfrm rot="5400000">
              <a:off x="8796960" y="371160"/>
              <a:ext cx="1793160" cy="3575880"/>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0C0A9E"/>
                </a:gs>
                <a:gs pos="100000">
                  <a:srgbClr val="FFFFFF">
                    <a:alpha val="0"/>
                  </a:srgbClr>
                </a:gs>
              </a:gsLst>
              <a:lin ang="10800000" scaled="0"/>
            </a:gradFill>
            <a:ln>
              <a:noFill/>
            </a:ln>
          </p:spPr>
          <p:txBody>
            <a:bodyPr/>
            <a:lstStyle/>
            <a:p>
              <a:endParaRPr lang="en-US"/>
            </a:p>
          </p:txBody>
        </p:sp>
        <p:grpSp>
          <p:nvGrpSpPr>
            <p:cNvPr id="1368" name="Google Shape;1368;p162"/>
            <p:cNvGrpSpPr/>
            <p:nvPr/>
          </p:nvGrpSpPr>
          <p:grpSpPr>
            <a:xfrm>
              <a:off x="8079480" y="3187800"/>
              <a:ext cx="734400" cy="734760"/>
              <a:chOff x="8079480" y="3187800"/>
              <a:chExt cx="734400" cy="734760"/>
            </a:xfrm>
          </p:grpSpPr>
          <p:sp>
            <p:nvSpPr>
              <p:cNvPr id="1369" name="Google Shape;1369;p162"/>
              <p:cNvSpPr/>
              <p:nvPr/>
            </p:nvSpPr>
            <p:spPr>
              <a:xfrm>
                <a:off x="8079480" y="3767040"/>
                <a:ext cx="155520" cy="155520"/>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36862"/>
                    </a:srgbClr>
                  </a:gs>
                  <a:gs pos="100000">
                    <a:srgbClr val="FFFFFF">
                      <a:alpha val="36862"/>
                    </a:srgbClr>
                  </a:gs>
                </a:gsLst>
                <a:lin ang="13500000" scaled="0"/>
              </a:gradFill>
              <a:ln>
                <a:noFill/>
              </a:ln>
            </p:spPr>
            <p:txBody>
              <a:bodyPr/>
              <a:lstStyle/>
              <a:p>
                <a:endParaRPr lang="en-US"/>
              </a:p>
            </p:txBody>
          </p:sp>
          <p:sp>
            <p:nvSpPr>
              <p:cNvPr id="1370" name="Google Shape;1370;p162"/>
              <p:cNvSpPr/>
              <p:nvPr/>
            </p:nvSpPr>
            <p:spPr>
              <a:xfrm>
                <a:off x="8175600" y="3670560"/>
                <a:ext cx="155520" cy="155880"/>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36862"/>
                    </a:srgbClr>
                  </a:gs>
                  <a:gs pos="100000">
                    <a:srgbClr val="FFFFFF">
                      <a:alpha val="36862"/>
                    </a:srgbClr>
                  </a:gs>
                </a:gsLst>
                <a:lin ang="13500000" scaled="0"/>
              </a:gradFill>
              <a:ln>
                <a:noFill/>
              </a:ln>
            </p:spPr>
            <p:txBody>
              <a:bodyPr/>
              <a:lstStyle/>
              <a:p>
                <a:endParaRPr lang="en-US"/>
              </a:p>
            </p:txBody>
          </p:sp>
          <p:sp>
            <p:nvSpPr>
              <p:cNvPr id="1371" name="Google Shape;1371;p162"/>
              <p:cNvSpPr/>
              <p:nvPr/>
            </p:nvSpPr>
            <p:spPr>
              <a:xfrm>
                <a:off x="8272440" y="3574440"/>
                <a:ext cx="155880" cy="15552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36862"/>
                    </a:srgbClr>
                  </a:gs>
                  <a:gs pos="100000">
                    <a:srgbClr val="FFFFFF">
                      <a:alpha val="36862"/>
                    </a:srgbClr>
                  </a:gs>
                </a:gsLst>
                <a:lin ang="13500000" scaled="0"/>
              </a:gradFill>
              <a:ln>
                <a:noFill/>
              </a:ln>
            </p:spPr>
            <p:txBody>
              <a:bodyPr/>
              <a:lstStyle/>
              <a:p>
                <a:endParaRPr lang="en-US"/>
              </a:p>
            </p:txBody>
          </p:sp>
          <p:sp>
            <p:nvSpPr>
              <p:cNvPr id="1372" name="Google Shape;1372;p162"/>
              <p:cNvSpPr/>
              <p:nvPr/>
            </p:nvSpPr>
            <p:spPr>
              <a:xfrm>
                <a:off x="8368560" y="3477600"/>
                <a:ext cx="155880" cy="155520"/>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36862"/>
                    </a:srgbClr>
                  </a:gs>
                  <a:gs pos="100000">
                    <a:srgbClr val="FFFFFF">
                      <a:alpha val="36862"/>
                    </a:srgbClr>
                  </a:gs>
                </a:gsLst>
                <a:lin ang="13500000" scaled="0"/>
              </a:gradFill>
              <a:ln>
                <a:noFill/>
              </a:ln>
            </p:spPr>
            <p:txBody>
              <a:bodyPr/>
              <a:lstStyle/>
              <a:p>
                <a:endParaRPr lang="en-US"/>
              </a:p>
            </p:txBody>
          </p:sp>
          <p:sp>
            <p:nvSpPr>
              <p:cNvPr id="1373" name="Google Shape;1373;p162"/>
              <p:cNvSpPr/>
              <p:nvPr/>
            </p:nvSpPr>
            <p:spPr>
              <a:xfrm>
                <a:off x="8465760" y="3381480"/>
                <a:ext cx="155520" cy="155520"/>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36862"/>
                    </a:srgbClr>
                  </a:gs>
                  <a:gs pos="100000">
                    <a:srgbClr val="FFFFFF">
                      <a:alpha val="36862"/>
                    </a:srgbClr>
                  </a:gs>
                </a:gsLst>
                <a:lin ang="13500000" scaled="0"/>
              </a:gradFill>
              <a:ln>
                <a:noFill/>
              </a:ln>
            </p:spPr>
            <p:txBody>
              <a:bodyPr/>
              <a:lstStyle/>
              <a:p>
                <a:endParaRPr lang="en-US"/>
              </a:p>
            </p:txBody>
          </p:sp>
          <p:sp>
            <p:nvSpPr>
              <p:cNvPr id="1374" name="Google Shape;1374;p162"/>
              <p:cNvSpPr/>
              <p:nvPr/>
            </p:nvSpPr>
            <p:spPr>
              <a:xfrm>
                <a:off x="8561880" y="3285000"/>
                <a:ext cx="155520" cy="15552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36862"/>
                    </a:srgbClr>
                  </a:gs>
                  <a:gs pos="100000">
                    <a:srgbClr val="FFFFFF">
                      <a:alpha val="36862"/>
                    </a:srgbClr>
                  </a:gs>
                </a:gsLst>
                <a:lin ang="13500000" scaled="0"/>
              </a:gradFill>
              <a:ln>
                <a:noFill/>
              </a:ln>
            </p:spPr>
            <p:txBody>
              <a:bodyPr/>
              <a:lstStyle/>
              <a:p>
                <a:endParaRPr lang="en-US"/>
              </a:p>
            </p:txBody>
          </p:sp>
          <p:sp>
            <p:nvSpPr>
              <p:cNvPr id="1375" name="Google Shape;1375;p162"/>
              <p:cNvSpPr/>
              <p:nvPr/>
            </p:nvSpPr>
            <p:spPr>
              <a:xfrm>
                <a:off x="8658360" y="3187800"/>
                <a:ext cx="155520" cy="155880"/>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36862"/>
                    </a:srgbClr>
                  </a:gs>
                  <a:gs pos="100000">
                    <a:srgbClr val="FFFFFF">
                      <a:alpha val="36862"/>
                    </a:srgbClr>
                  </a:gs>
                </a:gsLst>
                <a:lin ang="13500000" scaled="0"/>
              </a:gradFill>
              <a:ln>
                <a:noFill/>
              </a:ln>
            </p:spPr>
            <p:txBody>
              <a:bodyPr/>
              <a:lstStyle/>
              <a:p>
                <a:endParaRPr lang="en-US"/>
              </a:p>
            </p:txBody>
          </p:sp>
        </p:grpSp>
        <p:grpSp>
          <p:nvGrpSpPr>
            <p:cNvPr id="1376" name="Google Shape;1376;p162"/>
            <p:cNvGrpSpPr/>
            <p:nvPr/>
          </p:nvGrpSpPr>
          <p:grpSpPr>
            <a:xfrm>
              <a:off x="7930080" y="3691080"/>
              <a:ext cx="734400" cy="734760"/>
              <a:chOff x="7930080" y="3691080"/>
              <a:chExt cx="734400" cy="734760"/>
            </a:xfrm>
          </p:grpSpPr>
          <p:sp>
            <p:nvSpPr>
              <p:cNvPr id="1377" name="Google Shape;1377;p162"/>
              <p:cNvSpPr/>
              <p:nvPr/>
            </p:nvSpPr>
            <p:spPr>
              <a:xfrm>
                <a:off x="7930080" y="4270320"/>
                <a:ext cx="155520" cy="155520"/>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36862"/>
                    </a:srgbClr>
                  </a:gs>
                  <a:gs pos="100000">
                    <a:srgbClr val="FFFFFF">
                      <a:alpha val="36862"/>
                    </a:srgbClr>
                  </a:gs>
                </a:gsLst>
                <a:lin ang="13500000" scaled="0"/>
              </a:gradFill>
              <a:ln>
                <a:noFill/>
              </a:ln>
            </p:spPr>
            <p:txBody>
              <a:bodyPr/>
              <a:lstStyle/>
              <a:p>
                <a:endParaRPr lang="en-US"/>
              </a:p>
            </p:txBody>
          </p:sp>
          <p:sp>
            <p:nvSpPr>
              <p:cNvPr id="1378" name="Google Shape;1378;p162"/>
              <p:cNvSpPr/>
              <p:nvPr/>
            </p:nvSpPr>
            <p:spPr>
              <a:xfrm>
                <a:off x="8026200" y="4173840"/>
                <a:ext cx="155520" cy="155880"/>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36862"/>
                    </a:srgbClr>
                  </a:gs>
                  <a:gs pos="100000">
                    <a:srgbClr val="FFFFFF">
                      <a:alpha val="36862"/>
                    </a:srgbClr>
                  </a:gs>
                </a:gsLst>
                <a:lin ang="13500000" scaled="0"/>
              </a:gradFill>
              <a:ln>
                <a:noFill/>
              </a:ln>
            </p:spPr>
            <p:txBody>
              <a:bodyPr/>
              <a:lstStyle/>
              <a:p>
                <a:endParaRPr lang="en-US"/>
              </a:p>
            </p:txBody>
          </p:sp>
          <p:sp>
            <p:nvSpPr>
              <p:cNvPr id="1379" name="Google Shape;1379;p162"/>
              <p:cNvSpPr/>
              <p:nvPr/>
            </p:nvSpPr>
            <p:spPr>
              <a:xfrm>
                <a:off x="8123040" y="4077720"/>
                <a:ext cx="155880" cy="15552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36862"/>
                    </a:srgbClr>
                  </a:gs>
                  <a:gs pos="100000">
                    <a:srgbClr val="FFFFFF">
                      <a:alpha val="36862"/>
                    </a:srgbClr>
                  </a:gs>
                </a:gsLst>
                <a:lin ang="13500000" scaled="0"/>
              </a:gradFill>
              <a:ln>
                <a:noFill/>
              </a:ln>
            </p:spPr>
            <p:txBody>
              <a:bodyPr/>
              <a:lstStyle/>
              <a:p>
                <a:endParaRPr lang="en-US"/>
              </a:p>
            </p:txBody>
          </p:sp>
          <p:sp>
            <p:nvSpPr>
              <p:cNvPr id="1380" name="Google Shape;1380;p162"/>
              <p:cNvSpPr/>
              <p:nvPr/>
            </p:nvSpPr>
            <p:spPr>
              <a:xfrm>
                <a:off x="8219160" y="3980880"/>
                <a:ext cx="155880" cy="155520"/>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36862"/>
                    </a:srgbClr>
                  </a:gs>
                  <a:gs pos="100000">
                    <a:srgbClr val="FFFFFF">
                      <a:alpha val="36862"/>
                    </a:srgbClr>
                  </a:gs>
                </a:gsLst>
                <a:lin ang="13500000" scaled="0"/>
              </a:gradFill>
              <a:ln>
                <a:noFill/>
              </a:ln>
            </p:spPr>
            <p:txBody>
              <a:bodyPr/>
              <a:lstStyle/>
              <a:p>
                <a:endParaRPr lang="en-US"/>
              </a:p>
            </p:txBody>
          </p:sp>
          <p:sp>
            <p:nvSpPr>
              <p:cNvPr id="1381" name="Google Shape;1381;p162"/>
              <p:cNvSpPr/>
              <p:nvPr/>
            </p:nvSpPr>
            <p:spPr>
              <a:xfrm>
                <a:off x="8316360" y="3884760"/>
                <a:ext cx="155520" cy="155520"/>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36862"/>
                    </a:srgbClr>
                  </a:gs>
                  <a:gs pos="100000">
                    <a:srgbClr val="FFFFFF">
                      <a:alpha val="36862"/>
                    </a:srgbClr>
                  </a:gs>
                </a:gsLst>
                <a:lin ang="13500000" scaled="0"/>
              </a:gradFill>
              <a:ln>
                <a:noFill/>
              </a:ln>
            </p:spPr>
            <p:txBody>
              <a:bodyPr/>
              <a:lstStyle/>
              <a:p>
                <a:endParaRPr lang="en-US"/>
              </a:p>
            </p:txBody>
          </p:sp>
          <p:sp>
            <p:nvSpPr>
              <p:cNvPr id="1382" name="Google Shape;1382;p162"/>
              <p:cNvSpPr/>
              <p:nvPr/>
            </p:nvSpPr>
            <p:spPr>
              <a:xfrm>
                <a:off x="8412480" y="3788280"/>
                <a:ext cx="155520" cy="15552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36862"/>
                    </a:srgbClr>
                  </a:gs>
                  <a:gs pos="100000">
                    <a:srgbClr val="FFFFFF">
                      <a:alpha val="36862"/>
                    </a:srgbClr>
                  </a:gs>
                </a:gsLst>
                <a:lin ang="13500000" scaled="0"/>
              </a:gradFill>
              <a:ln>
                <a:noFill/>
              </a:ln>
            </p:spPr>
            <p:txBody>
              <a:bodyPr/>
              <a:lstStyle/>
              <a:p>
                <a:endParaRPr lang="en-US"/>
              </a:p>
            </p:txBody>
          </p:sp>
          <p:sp>
            <p:nvSpPr>
              <p:cNvPr id="1383" name="Google Shape;1383;p162"/>
              <p:cNvSpPr/>
              <p:nvPr/>
            </p:nvSpPr>
            <p:spPr>
              <a:xfrm>
                <a:off x="8508960" y="3691080"/>
                <a:ext cx="155520" cy="155880"/>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36862"/>
                    </a:srgbClr>
                  </a:gs>
                  <a:gs pos="100000">
                    <a:srgbClr val="FFFFFF">
                      <a:alpha val="36862"/>
                    </a:srgbClr>
                  </a:gs>
                </a:gsLst>
                <a:lin ang="13500000" scaled="0"/>
              </a:gradFill>
              <a:ln>
                <a:noFill/>
              </a:ln>
            </p:spPr>
            <p:txBody>
              <a:bodyPr/>
              <a:lstStyle/>
              <a:p>
                <a:endParaRPr lang="en-US"/>
              </a:p>
            </p:txBody>
          </p:sp>
        </p:grpSp>
        <p:sp>
          <p:nvSpPr>
            <p:cNvPr id="1384" name="Google Shape;1384;p162"/>
            <p:cNvSpPr/>
            <p:nvPr/>
          </p:nvSpPr>
          <p:spPr>
            <a:xfrm rot="5400000">
              <a:off x="8971200" y="246960"/>
              <a:ext cx="1793160" cy="3575880"/>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0C0A9E"/>
                </a:gs>
                <a:gs pos="100000">
                  <a:srgbClr val="FFFFFF">
                    <a:alpha val="0"/>
                  </a:srgbClr>
                </a:gs>
              </a:gsLst>
              <a:lin ang="10800000" scaled="0"/>
            </a:gradFill>
            <a:ln>
              <a:noFill/>
            </a:ln>
          </p:spPr>
          <p:txBody>
            <a:bodyPr/>
            <a:lstStyle/>
            <a:p>
              <a:endParaRPr lang="en-US"/>
            </a:p>
          </p:txBody>
        </p:sp>
      </p:grpSp>
      <p:grpSp>
        <p:nvGrpSpPr>
          <p:cNvPr id="1385" name="Google Shape;1385;p162"/>
          <p:cNvGrpSpPr/>
          <p:nvPr/>
        </p:nvGrpSpPr>
        <p:grpSpPr>
          <a:xfrm>
            <a:off x="741960" y="2893320"/>
            <a:ext cx="5132520" cy="133920"/>
            <a:chOff x="741960" y="2893320"/>
            <a:chExt cx="5132520" cy="133920"/>
          </a:xfrm>
        </p:grpSpPr>
        <p:sp>
          <p:nvSpPr>
            <p:cNvPr id="1386" name="Google Shape;1386;p162"/>
            <p:cNvSpPr/>
            <p:nvPr/>
          </p:nvSpPr>
          <p:spPr>
            <a:xfrm>
              <a:off x="5740560" y="2893320"/>
              <a:ext cx="133920" cy="133920"/>
            </a:xfrm>
            <a:prstGeom prst="ellipse">
              <a:avLst/>
            </a:prstGeom>
            <a:noFill/>
            <a:ln w="9525" cap="flat" cmpd="sng">
              <a:solidFill>
                <a:srgbClr val="0C0A9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62"/>
            <p:cNvSpPr/>
            <p:nvPr/>
          </p:nvSpPr>
          <p:spPr>
            <a:xfrm>
              <a:off x="741960" y="2960640"/>
              <a:ext cx="5036040" cy="360"/>
            </a:xfrm>
            <a:custGeom>
              <a:avLst/>
              <a:gdLst/>
              <a:ahLst/>
              <a:cxnLst/>
              <a:rect l="l" t="t" r="r" b="b"/>
              <a:pathLst>
                <a:path w="21600" h="21600" extrusionOk="0">
                  <a:moveTo>
                    <a:pt x="0" y="0"/>
                  </a:moveTo>
                  <a:lnTo>
                    <a:pt x="21600" y="21600"/>
                  </a:lnTo>
                </a:path>
              </a:pathLst>
            </a:custGeom>
            <a:noFill/>
            <a:ln w="9525" cap="flat" cmpd="sng">
              <a:solidFill>
                <a:srgbClr val="0C0A9E"/>
              </a:solidFill>
              <a:prstDash val="solid"/>
              <a:round/>
              <a:headEnd type="none" w="sm" len="sm"/>
              <a:tailEnd type="none" w="sm" len="sm"/>
            </a:ln>
          </p:spPr>
          <p:txBody>
            <a:bodyPr/>
            <a:lstStyle/>
            <a:p>
              <a:endParaRPr lang="en-US"/>
            </a:p>
          </p:txBody>
        </p:sp>
        <p:sp>
          <p:nvSpPr>
            <p:cNvPr id="1388" name="Google Shape;1388;p162"/>
            <p:cNvSpPr/>
            <p:nvPr/>
          </p:nvSpPr>
          <p:spPr>
            <a:xfrm>
              <a:off x="5770440" y="2923560"/>
              <a:ext cx="73440" cy="7344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sp>
        <p:nvSpPr>
          <p:cNvPr id="1481" name="Google Shape;1481;p164"/>
          <p:cNvSpPr txBox="1">
            <a:spLocks noGrp="1"/>
          </p:cNvSpPr>
          <p:nvPr>
            <p:ph type="title" idx="4294967295"/>
          </p:nvPr>
        </p:nvSpPr>
        <p:spPr>
          <a:xfrm>
            <a:off x="720000" y="1025640"/>
            <a:ext cx="1702080" cy="99324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C0A9E"/>
              </a:buClr>
              <a:buSzPts val="6200"/>
              <a:buFont typeface="Poppins"/>
              <a:buNone/>
            </a:pPr>
            <a:r>
              <a:rPr lang="en-US" sz="6200" b="1" i="0" u="none" strike="noStrike" cap="none">
                <a:solidFill>
                  <a:srgbClr val="0C0A9E"/>
                </a:solidFill>
                <a:latin typeface="Poppins"/>
                <a:ea typeface="Poppins"/>
                <a:cs typeface="Poppins"/>
                <a:sym typeface="Poppins"/>
              </a:rPr>
              <a:t>01</a:t>
            </a:r>
            <a:endParaRPr sz="6200" b="0" i="0" u="none" strike="noStrike" cap="none">
              <a:solidFill>
                <a:srgbClr val="000000"/>
              </a:solidFill>
              <a:latin typeface="Arial"/>
              <a:ea typeface="Arial"/>
              <a:cs typeface="Arial"/>
              <a:sym typeface="Arial"/>
            </a:endParaRPr>
          </a:p>
        </p:txBody>
      </p:sp>
      <p:grpSp>
        <p:nvGrpSpPr>
          <p:cNvPr id="1482" name="Google Shape;1482;p164"/>
          <p:cNvGrpSpPr/>
          <p:nvPr/>
        </p:nvGrpSpPr>
        <p:grpSpPr>
          <a:xfrm>
            <a:off x="-374400" y="3354480"/>
            <a:ext cx="3922200" cy="2969640"/>
            <a:chOff x="-374400" y="3354480"/>
            <a:chExt cx="3922200" cy="2969640"/>
          </a:xfrm>
        </p:grpSpPr>
        <p:pic>
          <p:nvPicPr>
            <p:cNvPr id="1483" name="Google Shape;1483;p164"/>
            <p:cNvPicPr preferRelativeResize="0"/>
            <p:nvPr/>
          </p:nvPicPr>
          <p:blipFill rotWithShape="1">
            <a:blip r:embed="rId3">
              <a:alphaModFix/>
            </a:blip>
            <a:srcRect l="16959" t="24713" r="7121" b="26173"/>
            <a:stretch/>
          </p:blipFill>
          <p:spPr>
            <a:xfrm>
              <a:off x="-374400" y="3354480"/>
              <a:ext cx="3890880" cy="2969640"/>
            </a:xfrm>
            <a:prstGeom prst="rect">
              <a:avLst/>
            </a:prstGeom>
            <a:noFill/>
            <a:ln>
              <a:noFill/>
            </a:ln>
          </p:spPr>
        </p:pic>
        <p:grpSp>
          <p:nvGrpSpPr>
            <p:cNvPr id="1484" name="Google Shape;1484;p164"/>
            <p:cNvGrpSpPr/>
            <p:nvPr/>
          </p:nvGrpSpPr>
          <p:grpSpPr>
            <a:xfrm>
              <a:off x="1853640" y="4445640"/>
              <a:ext cx="1694160" cy="1359720"/>
              <a:chOff x="1853640" y="4445640"/>
              <a:chExt cx="1694160" cy="1359720"/>
            </a:xfrm>
          </p:grpSpPr>
          <p:sp>
            <p:nvSpPr>
              <p:cNvPr id="1485" name="Google Shape;1485;p164"/>
              <p:cNvSpPr/>
              <p:nvPr/>
            </p:nvSpPr>
            <p:spPr>
              <a:xfrm>
                <a:off x="2287440" y="4713840"/>
                <a:ext cx="1260360" cy="109152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rgbClr val="FFFFFF">
                      <a:alpha val="0"/>
                    </a:srgbClr>
                  </a:gs>
                  <a:gs pos="100000">
                    <a:srgbClr val="0C0A9E">
                      <a:alpha val="49803"/>
                    </a:srgbClr>
                  </a:gs>
                </a:gsLst>
                <a:lin ang="2700000" scaled="0"/>
              </a:gradFill>
              <a:ln>
                <a:noFill/>
              </a:ln>
            </p:spPr>
            <p:txBody>
              <a:bodyPr/>
              <a:lstStyle/>
              <a:p>
                <a:endParaRPr lang="en-US"/>
              </a:p>
            </p:txBody>
          </p:sp>
          <p:sp>
            <p:nvSpPr>
              <p:cNvPr id="1486" name="Google Shape;1486;p164"/>
              <p:cNvSpPr/>
              <p:nvPr/>
            </p:nvSpPr>
            <p:spPr>
              <a:xfrm>
                <a:off x="2264040" y="4445640"/>
                <a:ext cx="900360" cy="77976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rgbClr val="FFFFFF">
                      <a:alpha val="0"/>
                    </a:srgbClr>
                  </a:gs>
                  <a:gs pos="100000">
                    <a:srgbClr val="0C0A9E">
                      <a:alpha val="49803"/>
                    </a:srgbClr>
                  </a:gs>
                </a:gsLst>
                <a:lin ang="2700000" scaled="0"/>
              </a:gradFill>
              <a:ln>
                <a:noFill/>
              </a:ln>
            </p:spPr>
            <p:txBody>
              <a:bodyPr/>
              <a:lstStyle/>
              <a:p>
                <a:endParaRPr lang="en-US"/>
              </a:p>
            </p:txBody>
          </p:sp>
          <p:sp>
            <p:nvSpPr>
              <p:cNvPr id="1487" name="Google Shape;1487;p164"/>
              <p:cNvSpPr/>
              <p:nvPr/>
            </p:nvSpPr>
            <p:spPr>
              <a:xfrm>
                <a:off x="1853640" y="4713840"/>
                <a:ext cx="900360" cy="77976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rgbClr val="FFFFFF">
                      <a:alpha val="0"/>
                    </a:srgbClr>
                  </a:gs>
                  <a:gs pos="100000">
                    <a:srgbClr val="0C0A9E">
                      <a:alpha val="49803"/>
                    </a:srgbClr>
                  </a:gs>
                </a:gsLst>
                <a:lin ang="2700000" scaled="0"/>
              </a:gradFill>
              <a:ln>
                <a:noFill/>
              </a:ln>
            </p:spPr>
            <p:txBody>
              <a:bodyPr/>
              <a:lstStyle/>
              <a:p>
                <a:endParaRPr lang="en-US"/>
              </a:p>
            </p:txBody>
          </p:sp>
        </p:grpSp>
      </p:grpSp>
      <p:sp>
        <p:nvSpPr>
          <p:cNvPr id="1488" name="Google Shape;1488;p164"/>
          <p:cNvSpPr txBox="1">
            <a:spLocks noGrp="1"/>
          </p:cNvSpPr>
          <p:nvPr>
            <p:ph type="title" idx="4294967295"/>
          </p:nvPr>
        </p:nvSpPr>
        <p:spPr>
          <a:xfrm>
            <a:off x="887400" y="2080440"/>
            <a:ext cx="6973200" cy="84132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C0A9E"/>
              </a:buClr>
              <a:buSzPts val="5000"/>
              <a:buFont typeface="IBM Plex Mono"/>
              <a:buNone/>
            </a:pPr>
            <a:r>
              <a:rPr lang="en-US" sz="5000" b="1" i="0" u="none" strike="noStrike" cap="none">
                <a:solidFill>
                  <a:srgbClr val="0C0A9E"/>
                </a:solidFill>
                <a:latin typeface="IBM Plex Mono"/>
                <a:ea typeface="IBM Plex Mono"/>
                <a:cs typeface="IBM Plex Mono"/>
                <a:sym typeface="IBM Plex Mono"/>
              </a:rPr>
              <a:t>Problem Statement</a:t>
            </a:r>
            <a:endParaRPr sz="5000" b="0" i="0" u="none" strike="noStrike" cap="none">
              <a:solidFill>
                <a:srgbClr val="000000"/>
              </a:solidFill>
              <a:latin typeface="Arial"/>
              <a:ea typeface="Arial"/>
              <a:cs typeface="Arial"/>
              <a:sym typeface="Arial"/>
            </a:endParaRPr>
          </a:p>
        </p:txBody>
      </p:sp>
      <p:grpSp>
        <p:nvGrpSpPr>
          <p:cNvPr id="1489" name="Google Shape;1489;p164"/>
          <p:cNvGrpSpPr/>
          <p:nvPr/>
        </p:nvGrpSpPr>
        <p:grpSpPr>
          <a:xfrm>
            <a:off x="6487560" y="-1301040"/>
            <a:ext cx="4267800" cy="6665400"/>
            <a:chOff x="6487560" y="-1301040"/>
            <a:chExt cx="4267800" cy="6665400"/>
          </a:xfrm>
        </p:grpSpPr>
        <p:sp>
          <p:nvSpPr>
            <p:cNvPr id="1490" name="Google Shape;1490;p164"/>
            <p:cNvSpPr/>
            <p:nvPr/>
          </p:nvSpPr>
          <p:spPr>
            <a:xfrm>
              <a:off x="6727680" y="103320"/>
              <a:ext cx="4006080" cy="4748760"/>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rgbClr val="0C0A9E"/>
                </a:gs>
                <a:gs pos="100000">
                  <a:srgbClr val="FFFFFF">
                    <a:alpha val="0"/>
                  </a:srgbClr>
                </a:gs>
              </a:gsLst>
              <a:lin ang="5400000" scaled="0"/>
            </a:gradFill>
            <a:ln>
              <a:noFill/>
            </a:ln>
          </p:spPr>
          <p:txBody>
            <a:bodyPr/>
            <a:lstStyle/>
            <a:p>
              <a:endParaRPr lang="en-US"/>
            </a:p>
          </p:txBody>
        </p:sp>
        <p:sp>
          <p:nvSpPr>
            <p:cNvPr id="1491" name="Google Shape;1491;p164"/>
            <p:cNvSpPr/>
            <p:nvPr/>
          </p:nvSpPr>
          <p:spPr>
            <a:xfrm>
              <a:off x="7070400" y="81360"/>
              <a:ext cx="2925000" cy="3057480"/>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rgbClr val="0C0A9E"/>
                </a:gs>
                <a:gs pos="100000">
                  <a:srgbClr val="FFFFFF">
                    <a:alpha val="0"/>
                  </a:srgbClr>
                </a:gs>
              </a:gsLst>
              <a:lin ang="5400000" scaled="0"/>
            </a:gradFill>
            <a:ln>
              <a:noFill/>
            </a:ln>
          </p:spPr>
          <p:txBody>
            <a:bodyPr/>
            <a:lstStyle/>
            <a:p>
              <a:endParaRPr lang="en-US"/>
            </a:p>
          </p:txBody>
        </p:sp>
        <p:sp>
          <p:nvSpPr>
            <p:cNvPr id="1492" name="Google Shape;1492;p164"/>
            <p:cNvSpPr/>
            <p:nvPr/>
          </p:nvSpPr>
          <p:spPr>
            <a:xfrm>
              <a:off x="7602480" y="245520"/>
              <a:ext cx="3152880" cy="5118840"/>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F5F8FF"/>
                </a:gs>
                <a:gs pos="22000">
                  <a:srgbClr val="F5F8FF"/>
                </a:gs>
                <a:gs pos="100000">
                  <a:srgbClr val="EB9109"/>
                </a:gs>
              </a:gsLst>
              <a:lin ang="108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64"/>
            <p:cNvSpPr/>
            <p:nvPr/>
          </p:nvSpPr>
          <p:spPr>
            <a:xfrm>
              <a:off x="7235280" y="622440"/>
              <a:ext cx="1860120" cy="4595040"/>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5882"/>
                  </a:srgbClr>
                </a:gs>
                <a:gs pos="100000">
                  <a:srgbClr val="FFFFFF">
                    <a:alpha val="0"/>
                  </a:srgbClr>
                </a:gs>
              </a:gsLst>
              <a:lin ang="108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64"/>
            <p:cNvSpPr/>
            <p:nvPr/>
          </p:nvSpPr>
          <p:spPr>
            <a:xfrm>
              <a:off x="6933240" y="621360"/>
              <a:ext cx="1860120" cy="4595040"/>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0C0A9E"/>
                </a:gs>
                <a:gs pos="100000">
                  <a:srgbClr val="FFFFFF">
                    <a:alpha val="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5" name="Google Shape;1495;p164"/>
            <p:cNvPicPr preferRelativeResize="0"/>
            <p:nvPr/>
          </p:nvPicPr>
          <p:blipFill rotWithShape="1">
            <a:blip r:embed="rId3">
              <a:alphaModFix/>
            </a:blip>
            <a:srcRect l="16959" t="24713" r="7121" b="26173"/>
            <a:stretch/>
          </p:blipFill>
          <p:spPr>
            <a:xfrm>
              <a:off x="6487560" y="-1301040"/>
              <a:ext cx="4198320" cy="3204000"/>
            </a:xfrm>
            <a:prstGeom prst="rect">
              <a:avLst/>
            </a:prstGeom>
            <a:noFill/>
            <a:ln>
              <a:noFill/>
            </a:ln>
          </p:spPr>
        </p:pic>
        <p:grpSp>
          <p:nvGrpSpPr>
            <p:cNvPr id="1496" name="Google Shape;1496;p164"/>
            <p:cNvGrpSpPr/>
            <p:nvPr/>
          </p:nvGrpSpPr>
          <p:grpSpPr>
            <a:xfrm>
              <a:off x="8232840" y="4254480"/>
              <a:ext cx="708120" cy="707760"/>
              <a:chOff x="8232840" y="4254480"/>
              <a:chExt cx="708120" cy="707760"/>
            </a:xfrm>
          </p:grpSpPr>
          <p:sp>
            <p:nvSpPr>
              <p:cNvPr id="1497" name="Google Shape;1497;p164"/>
              <p:cNvSpPr/>
              <p:nvPr/>
            </p:nvSpPr>
            <p:spPr>
              <a:xfrm rot="5400000">
                <a:off x="8691480" y="4254480"/>
                <a:ext cx="249480" cy="24948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498" name="Google Shape;1498;p164"/>
              <p:cNvSpPr/>
              <p:nvPr/>
            </p:nvSpPr>
            <p:spPr>
              <a:xfrm rot="5400000">
                <a:off x="8615160" y="4330800"/>
                <a:ext cx="249480" cy="249480"/>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499" name="Google Shape;1499;p164"/>
              <p:cNvSpPr/>
              <p:nvPr/>
            </p:nvSpPr>
            <p:spPr>
              <a:xfrm rot="5400000">
                <a:off x="8538840" y="4407120"/>
                <a:ext cx="249480" cy="24948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500" name="Google Shape;1500;p164"/>
              <p:cNvSpPr/>
              <p:nvPr/>
            </p:nvSpPr>
            <p:spPr>
              <a:xfrm rot="5400000">
                <a:off x="8462160" y="4483440"/>
                <a:ext cx="249480" cy="249120"/>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501" name="Google Shape;1501;p164"/>
              <p:cNvSpPr/>
              <p:nvPr/>
            </p:nvSpPr>
            <p:spPr>
              <a:xfrm rot="5400000">
                <a:off x="8385840" y="4560120"/>
                <a:ext cx="249480" cy="24948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502" name="Google Shape;1502;p164"/>
              <p:cNvSpPr/>
              <p:nvPr/>
            </p:nvSpPr>
            <p:spPr>
              <a:xfrm rot="5400000">
                <a:off x="8309520" y="4636800"/>
                <a:ext cx="249120" cy="249120"/>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503" name="Google Shape;1503;p164"/>
              <p:cNvSpPr/>
              <p:nvPr/>
            </p:nvSpPr>
            <p:spPr>
              <a:xfrm rot="5400000">
                <a:off x="8232840" y="4712760"/>
                <a:ext cx="249480" cy="24948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grpSp>
        <p:grpSp>
          <p:nvGrpSpPr>
            <p:cNvPr id="1504" name="Google Shape;1504;p164"/>
            <p:cNvGrpSpPr/>
            <p:nvPr/>
          </p:nvGrpSpPr>
          <p:grpSpPr>
            <a:xfrm>
              <a:off x="8999280" y="3354480"/>
              <a:ext cx="457920" cy="457200"/>
              <a:chOff x="8999280" y="3354480"/>
              <a:chExt cx="457920" cy="457200"/>
            </a:xfrm>
          </p:grpSpPr>
          <p:sp>
            <p:nvSpPr>
              <p:cNvPr id="1505" name="Google Shape;1505;p164"/>
              <p:cNvSpPr/>
              <p:nvPr/>
            </p:nvSpPr>
            <p:spPr>
              <a:xfrm rot="5400000">
                <a:off x="9295920" y="3354480"/>
                <a:ext cx="161280" cy="16128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506" name="Google Shape;1506;p164"/>
              <p:cNvSpPr/>
              <p:nvPr/>
            </p:nvSpPr>
            <p:spPr>
              <a:xfrm rot="5400000">
                <a:off x="9246600" y="3403440"/>
                <a:ext cx="161280" cy="161280"/>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507" name="Google Shape;1507;p164"/>
              <p:cNvSpPr/>
              <p:nvPr/>
            </p:nvSpPr>
            <p:spPr>
              <a:xfrm rot="5400000">
                <a:off x="9197280" y="3453120"/>
                <a:ext cx="161280" cy="16128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508" name="Google Shape;1508;p164"/>
              <p:cNvSpPr/>
              <p:nvPr/>
            </p:nvSpPr>
            <p:spPr>
              <a:xfrm rot="5400000">
                <a:off x="9147600" y="3502440"/>
                <a:ext cx="161280" cy="160920"/>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509" name="Google Shape;1509;p164"/>
              <p:cNvSpPr/>
              <p:nvPr/>
            </p:nvSpPr>
            <p:spPr>
              <a:xfrm rot="5400000">
                <a:off x="9098280" y="3551760"/>
                <a:ext cx="161280" cy="16128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510" name="Google Shape;1510;p164"/>
              <p:cNvSpPr/>
              <p:nvPr/>
            </p:nvSpPr>
            <p:spPr>
              <a:xfrm rot="5400000">
                <a:off x="9048960" y="3601440"/>
                <a:ext cx="160920" cy="160920"/>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sp>
            <p:nvSpPr>
              <p:cNvPr id="1511" name="Google Shape;1511;p164"/>
              <p:cNvSpPr/>
              <p:nvPr/>
            </p:nvSpPr>
            <p:spPr>
              <a:xfrm rot="5400000">
                <a:off x="8999280" y="3650400"/>
                <a:ext cx="161280" cy="16128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F5F8FF">
                      <a:alpha val="46666"/>
                    </a:srgbClr>
                  </a:gs>
                  <a:gs pos="22000">
                    <a:srgbClr val="F5F8FF">
                      <a:alpha val="46666"/>
                    </a:srgbClr>
                  </a:gs>
                  <a:gs pos="100000">
                    <a:srgbClr val="EB9109">
                      <a:alpha val="46666"/>
                    </a:srgbClr>
                  </a:gs>
                </a:gsLst>
                <a:lin ang="10800000" scaled="0"/>
              </a:gradFill>
              <a:ln>
                <a:noFill/>
              </a:ln>
            </p:spPr>
            <p:txBody>
              <a:bodyPr/>
              <a:lstStyle/>
              <a:p>
                <a:endParaRPr lang="en-US"/>
              </a:p>
            </p:txBody>
          </p:sp>
        </p:grpSp>
        <p:grpSp>
          <p:nvGrpSpPr>
            <p:cNvPr id="1512" name="Google Shape;1512;p164"/>
            <p:cNvGrpSpPr/>
            <p:nvPr/>
          </p:nvGrpSpPr>
          <p:grpSpPr>
            <a:xfrm>
              <a:off x="8146800" y="539640"/>
              <a:ext cx="207720" cy="207720"/>
              <a:chOff x="8146800" y="539640"/>
              <a:chExt cx="207720" cy="207720"/>
            </a:xfrm>
          </p:grpSpPr>
          <p:sp>
            <p:nvSpPr>
              <p:cNvPr id="1513" name="Google Shape;1513;p164"/>
              <p:cNvSpPr/>
              <p:nvPr/>
            </p:nvSpPr>
            <p:spPr>
              <a:xfrm>
                <a:off x="8146800" y="539640"/>
                <a:ext cx="207720" cy="207720"/>
              </a:xfrm>
              <a:prstGeom prst="ellipse">
                <a:avLst/>
              </a:prstGeom>
              <a:noFill/>
              <a:ln w="9525" cap="flat" cmpd="sng">
                <a:solidFill>
                  <a:srgbClr val="820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64"/>
              <p:cNvSpPr/>
              <p:nvPr/>
            </p:nvSpPr>
            <p:spPr>
              <a:xfrm>
                <a:off x="8175960" y="568800"/>
                <a:ext cx="149040" cy="149040"/>
              </a:xfrm>
              <a:prstGeom prst="ellipse">
                <a:avLst/>
              </a:prstGeom>
              <a:gradFill>
                <a:gsLst>
                  <a:gs pos="0">
                    <a:srgbClr val="9900FF">
                      <a:alpha val="4588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5" name="Google Shape;1515;p164"/>
            <p:cNvGrpSpPr/>
            <p:nvPr/>
          </p:nvGrpSpPr>
          <p:grpSpPr>
            <a:xfrm>
              <a:off x="7554240" y="2467800"/>
              <a:ext cx="207720" cy="207720"/>
              <a:chOff x="7554240" y="2467800"/>
              <a:chExt cx="207720" cy="207720"/>
            </a:xfrm>
          </p:grpSpPr>
          <p:sp>
            <p:nvSpPr>
              <p:cNvPr id="1516" name="Google Shape;1516;p164"/>
              <p:cNvSpPr/>
              <p:nvPr/>
            </p:nvSpPr>
            <p:spPr>
              <a:xfrm>
                <a:off x="7554240" y="2467800"/>
                <a:ext cx="207720" cy="207720"/>
              </a:xfrm>
              <a:prstGeom prst="ellipse">
                <a:avLst/>
              </a:prstGeom>
              <a:noFill/>
              <a:ln w="9525" cap="flat" cmpd="sng">
                <a:solidFill>
                  <a:srgbClr val="820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64"/>
              <p:cNvSpPr/>
              <p:nvPr/>
            </p:nvSpPr>
            <p:spPr>
              <a:xfrm>
                <a:off x="7583760" y="2496960"/>
                <a:ext cx="149040" cy="149040"/>
              </a:xfrm>
              <a:prstGeom prst="ellipse">
                <a:avLst/>
              </a:prstGeom>
              <a:gradFill>
                <a:gsLst>
                  <a:gs pos="0">
                    <a:srgbClr val="9900FF">
                      <a:alpha val="4588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8" name="Google Shape;1518;p164"/>
            <p:cNvSpPr/>
            <p:nvPr/>
          </p:nvSpPr>
          <p:spPr>
            <a:xfrm>
              <a:off x="7454520" y="4164120"/>
              <a:ext cx="147600" cy="147600"/>
            </a:xfrm>
            <a:prstGeom prst="ellipse">
              <a:avLst/>
            </a:prstGeom>
            <a:gradFill>
              <a:gsLst>
                <a:gs pos="0">
                  <a:srgbClr val="0C0A9E"/>
                </a:gs>
                <a:gs pos="100000">
                  <a:srgbClr val="FFFFFF">
                    <a:alpha val="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164"/>
          <p:cNvGrpSpPr/>
          <p:nvPr/>
        </p:nvGrpSpPr>
        <p:grpSpPr>
          <a:xfrm>
            <a:off x="795960" y="3019680"/>
            <a:ext cx="4559040" cy="133920"/>
            <a:chOff x="795960" y="3019680"/>
            <a:chExt cx="4559040" cy="133920"/>
          </a:xfrm>
        </p:grpSpPr>
        <p:sp>
          <p:nvSpPr>
            <p:cNvPr id="1520" name="Google Shape;1520;p164"/>
            <p:cNvSpPr/>
            <p:nvPr/>
          </p:nvSpPr>
          <p:spPr>
            <a:xfrm>
              <a:off x="5221080" y="3019680"/>
              <a:ext cx="133920" cy="133920"/>
            </a:xfrm>
            <a:prstGeom prst="ellipse">
              <a:avLst/>
            </a:prstGeom>
            <a:noFill/>
            <a:ln w="9525" cap="flat" cmpd="sng">
              <a:solidFill>
                <a:srgbClr val="0C0A9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64"/>
            <p:cNvSpPr/>
            <p:nvPr/>
          </p:nvSpPr>
          <p:spPr>
            <a:xfrm>
              <a:off x="795960" y="3086640"/>
              <a:ext cx="4462560" cy="360"/>
            </a:xfrm>
            <a:custGeom>
              <a:avLst/>
              <a:gdLst/>
              <a:ahLst/>
              <a:cxnLst/>
              <a:rect l="l" t="t" r="r" b="b"/>
              <a:pathLst>
                <a:path w="21600" h="21600" extrusionOk="0">
                  <a:moveTo>
                    <a:pt x="0" y="0"/>
                  </a:moveTo>
                  <a:lnTo>
                    <a:pt x="21600" y="21600"/>
                  </a:lnTo>
                </a:path>
              </a:pathLst>
            </a:custGeom>
            <a:noFill/>
            <a:ln w="9525" cap="flat" cmpd="sng">
              <a:solidFill>
                <a:srgbClr val="0C0A9E"/>
              </a:solidFill>
              <a:prstDash val="solid"/>
              <a:round/>
              <a:headEnd type="none" w="sm" len="sm"/>
              <a:tailEnd type="none" w="sm" len="sm"/>
            </a:ln>
          </p:spPr>
          <p:txBody>
            <a:bodyPr/>
            <a:lstStyle/>
            <a:p>
              <a:endParaRPr lang="en-US"/>
            </a:p>
          </p:txBody>
        </p:sp>
        <p:sp>
          <p:nvSpPr>
            <p:cNvPr id="1522" name="Google Shape;1522;p164"/>
            <p:cNvSpPr/>
            <p:nvPr/>
          </p:nvSpPr>
          <p:spPr>
            <a:xfrm>
              <a:off x="5250960" y="3049920"/>
              <a:ext cx="73440" cy="7344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26"/>
        <p:cNvGrpSpPr/>
        <p:nvPr/>
      </p:nvGrpSpPr>
      <p:grpSpPr>
        <a:xfrm>
          <a:off x="0" y="0"/>
          <a:ext cx="0" cy="0"/>
          <a:chOff x="0" y="0"/>
          <a:chExt cx="0" cy="0"/>
        </a:xfrm>
      </p:grpSpPr>
      <p:sp>
        <p:nvSpPr>
          <p:cNvPr id="1527" name="Google Shape;1527;p165"/>
          <p:cNvSpPr txBox="1">
            <a:spLocks noGrp="1"/>
          </p:cNvSpPr>
          <p:nvPr>
            <p:ph type="body" idx="4294967295"/>
          </p:nvPr>
        </p:nvSpPr>
        <p:spPr>
          <a:xfrm>
            <a:off x="372600" y="1252080"/>
            <a:ext cx="4290480" cy="3431160"/>
          </a:xfrm>
          <a:prstGeom prst="rect">
            <a:avLst/>
          </a:prstGeom>
          <a:noFill/>
          <a:ln>
            <a:noFill/>
          </a:ln>
        </p:spPr>
        <p:txBody>
          <a:bodyPr spcFirstLastPara="1" wrap="square" lIns="91425" tIns="91425" rIns="91425" bIns="91425" anchor="t" anchorCtr="0">
            <a:normAutofit/>
          </a:bodyPr>
          <a:lstStyle/>
          <a:p>
            <a:pPr marL="457200" marR="0" lvl="0" indent="-228600" algn="l" rtl="0">
              <a:lnSpc>
                <a:spcPct val="115000"/>
              </a:lnSpc>
              <a:spcBef>
                <a:spcPts val="0"/>
              </a:spcBef>
              <a:spcAft>
                <a:spcPts val="0"/>
              </a:spcAft>
              <a:buClr>
                <a:srgbClr val="191919"/>
              </a:buClr>
              <a:buSzPts val="1200"/>
              <a:buFont typeface="Arial"/>
              <a:buNone/>
            </a:pPr>
            <a:r>
              <a:rPr lang="en-US" sz="1200" b="0" i="0" u="none" strike="noStrike" cap="none">
                <a:solidFill>
                  <a:srgbClr val="191919"/>
                </a:solidFill>
                <a:latin typeface="Poppins"/>
                <a:ea typeface="Poppins"/>
                <a:cs typeface="Poppins"/>
                <a:sym typeface="Poppins"/>
              </a:rPr>
              <a:t>Visually impaired individuals face persistent challenges in navigating their surroundings and accessing information, hindering their independence and inclusion in daily life. Traditional tools like white canes and guide dogs provide valuable assistance but fall short in delivering real-time and comprehensive solutions.</a:t>
            </a:r>
            <a:endParaRPr sz="1200" b="0" i="0" u="none" strike="noStrike" cap="none">
              <a:solidFill>
                <a:srgbClr val="000000"/>
              </a:solidFill>
              <a:latin typeface="Arial"/>
              <a:ea typeface="Arial"/>
              <a:cs typeface="Arial"/>
              <a:sym typeface="Arial"/>
            </a:endParaRPr>
          </a:p>
        </p:txBody>
      </p:sp>
      <p:sp>
        <p:nvSpPr>
          <p:cNvPr id="1528" name="Google Shape;1528;p165"/>
          <p:cNvSpPr/>
          <p:nvPr/>
        </p:nvSpPr>
        <p:spPr>
          <a:xfrm>
            <a:off x="489960" y="389880"/>
            <a:ext cx="5406120" cy="898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C0A9E"/>
              </a:buClr>
              <a:buSzPts val="3300"/>
              <a:buFont typeface="IBM Plex Mono"/>
              <a:buNone/>
            </a:pPr>
            <a:r>
              <a:rPr lang="en-US" sz="3300" b="1" i="0" u="none" strike="noStrike" cap="none">
                <a:solidFill>
                  <a:srgbClr val="0C0A9E"/>
                </a:solidFill>
                <a:latin typeface="IBM Plex Mono"/>
                <a:ea typeface="IBM Plex Mono"/>
                <a:cs typeface="IBM Plex Mono"/>
                <a:sym typeface="IBM Plex Mono"/>
              </a:rPr>
              <a:t>Problem Statement</a:t>
            </a:r>
            <a:endParaRPr sz="33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Arial"/>
              <a:ea typeface="Arial"/>
              <a:cs typeface="Arial"/>
              <a:sym typeface="Arial"/>
            </a:endParaRPr>
          </a:p>
        </p:txBody>
      </p:sp>
      <p:pic>
        <p:nvPicPr>
          <p:cNvPr id="1529" name="Google Shape;1529;p165"/>
          <p:cNvPicPr preferRelativeResize="0"/>
          <p:nvPr/>
        </p:nvPicPr>
        <p:blipFill rotWithShape="1">
          <a:blip r:embed="rId3">
            <a:alphaModFix/>
          </a:blip>
          <a:srcRect/>
          <a:stretch/>
        </p:blipFill>
        <p:spPr>
          <a:xfrm>
            <a:off x="5220360" y="1298160"/>
            <a:ext cx="3341880" cy="222372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3"/>
        <p:cNvGrpSpPr/>
        <p:nvPr/>
      </p:nvGrpSpPr>
      <p:grpSpPr>
        <a:xfrm>
          <a:off x="0" y="0"/>
          <a:ext cx="0" cy="0"/>
          <a:chOff x="0" y="0"/>
          <a:chExt cx="0" cy="0"/>
        </a:xfrm>
      </p:grpSpPr>
      <p:sp>
        <p:nvSpPr>
          <p:cNvPr id="1534" name="Google Shape;1534;p166"/>
          <p:cNvSpPr txBox="1">
            <a:spLocks noGrp="1"/>
          </p:cNvSpPr>
          <p:nvPr>
            <p:ph type="subTitle" idx="4294967295"/>
          </p:nvPr>
        </p:nvSpPr>
        <p:spPr>
          <a:xfrm>
            <a:off x="1044000" y="2760120"/>
            <a:ext cx="3542760" cy="1200960"/>
          </a:xfrm>
          <a:prstGeom prst="rect">
            <a:avLst/>
          </a:prstGeom>
          <a:noFill/>
          <a:ln>
            <a:noFill/>
          </a:ln>
        </p:spPr>
        <p:txBody>
          <a:bodyPr spcFirstLastPara="1" wrap="square" lIns="91425" tIns="91425" rIns="91425" bIns="91425" anchor="t" anchorCtr="0">
            <a:noAutofit/>
          </a:bodyPr>
          <a:lstStyle/>
          <a:p>
            <a:pPr marL="228600" marR="0" lvl="0" indent="-228600" algn="l" rtl="0">
              <a:lnSpc>
                <a:spcPct val="115000"/>
              </a:lnSpc>
              <a:spcBef>
                <a:spcPts val="0"/>
              </a:spcBef>
              <a:spcAft>
                <a:spcPts val="0"/>
              </a:spcAft>
              <a:buClr>
                <a:srgbClr val="191919"/>
              </a:buClr>
              <a:buSzPts val="1200"/>
              <a:buFont typeface="Arial"/>
              <a:buNone/>
            </a:pPr>
            <a:r>
              <a:rPr lang="en-US" sz="1200" b="0" i="0" u="none" strike="noStrike" cap="none" dirty="0">
                <a:solidFill>
                  <a:srgbClr val="191919"/>
                </a:solidFill>
                <a:latin typeface="Poppins"/>
                <a:ea typeface="Poppins"/>
                <a:cs typeface="Poppins"/>
                <a:sym typeface="Poppins"/>
              </a:rPr>
              <a:t>Text Accessibility:</a:t>
            </a:r>
            <a:endParaRPr sz="1200" b="0" i="0" u="none" strike="noStrike" cap="none" dirty="0">
              <a:solidFill>
                <a:schemeClr val="dk1"/>
              </a:solidFill>
              <a:latin typeface="Arial"/>
              <a:ea typeface="Arial"/>
              <a:cs typeface="Arial"/>
              <a:sym typeface="Arial"/>
            </a:endParaRPr>
          </a:p>
          <a:p>
            <a:pPr marL="228600" marR="0" lvl="0" indent="-228600" algn="l" rtl="0">
              <a:lnSpc>
                <a:spcPct val="115000"/>
              </a:lnSpc>
              <a:spcBef>
                <a:spcPts val="1000"/>
              </a:spcBef>
              <a:spcAft>
                <a:spcPts val="0"/>
              </a:spcAft>
              <a:buClr>
                <a:srgbClr val="191919"/>
              </a:buClr>
              <a:buSzPts val="1200"/>
              <a:buFont typeface="Arial"/>
              <a:buNone/>
            </a:pPr>
            <a:r>
              <a:rPr lang="en-US" sz="1200" b="0" i="0" u="none" strike="noStrike" cap="none" dirty="0">
                <a:solidFill>
                  <a:srgbClr val="191919"/>
                </a:solidFill>
                <a:latin typeface="Poppins"/>
                <a:ea typeface="Poppins"/>
                <a:cs typeface="Poppins"/>
                <a:sym typeface="Poppins"/>
              </a:rPr>
              <a:t>	Printed text, from signs to documents, poses a significant barrier. The lack of efficient text-to-speech conversion limits access to critical information.</a:t>
            </a:r>
            <a:endParaRPr sz="1200" b="0" i="0" u="none" strike="noStrike" cap="none" dirty="0">
              <a:solidFill>
                <a:schemeClr val="dk1"/>
              </a:solidFill>
              <a:latin typeface="Arial"/>
              <a:ea typeface="Arial"/>
              <a:cs typeface="Arial"/>
              <a:sym typeface="Arial"/>
            </a:endParaRPr>
          </a:p>
          <a:p>
            <a:pPr marL="228600" marR="0" lvl="0" indent="-228600" algn="l" rtl="0">
              <a:lnSpc>
                <a:spcPct val="115000"/>
              </a:lnSpc>
              <a:spcBef>
                <a:spcPts val="1000"/>
              </a:spcBef>
              <a:spcAft>
                <a:spcPts val="0"/>
              </a:spcAft>
              <a:buClr>
                <a:schemeClr val="dk1"/>
              </a:buClr>
              <a:buSzPts val="1400"/>
              <a:buFont typeface="Arial"/>
              <a:buNone/>
            </a:pPr>
            <a:endParaRPr sz="1400" b="0" i="0" u="none" strike="noStrike" cap="none" dirty="0">
              <a:solidFill>
                <a:schemeClr val="dk1"/>
              </a:solidFill>
              <a:latin typeface="Arial"/>
              <a:ea typeface="Arial"/>
              <a:cs typeface="Arial"/>
              <a:sym typeface="Arial"/>
            </a:endParaRPr>
          </a:p>
          <a:p>
            <a:pPr marL="228600" marR="0" lvl="0" indent="-228600" algn="l" rtl="0">
              <a:lnSpc>
                <a:spcPct val="115000"/>
              </a:lnSpc>
              <a:spcBef>
                <a:spcPts val="1000"/>
              </a:spcBef>
              <a:spcAft>
                <a:spcPts val="0"/>
              </a:spcAft>
              <a:buClr>
                <a:schemeClr val="dk1"/>
              </a:buClr>
              <a:buSzPts val="1400"/>
              <a:buFont typeface="Arial"/>
              <a:buNone/>
            </a:pPr>
            <a:endParaRPr sz="1400" b="0" i="0" u="none" strike="noStrike" cap="none" dirty="0">
              <a:solidFill>
                <a:schemeClr val="dk1"/>
              </a:solidFill>
              <a:latin typeface="Arial"/>
              <a:ea typeface="Arial"/>
              <a:cs typeface="Arial"/>
              <a:sym typeface="Arial"/>
            </a:endParaRPr>
          </a:p>
        </p:txBody>
      </p:sp>
      <p:sp>
        <p:nvSpPr>
          <p:cNvPr id="1535" name="Google Shape;1535;p166"/>
          <p:cNvSpPr txBox="1">
            <a:spLocks noGrp="1"/>
          </p:cNvSpPr>
          <p:nvPr>
            <p:ph type="title" idx="4294967295"/>
          </p:nvPr>
        </p:nvSpPr>
        <p:spPr>
          <a:xfrm>
            <a:off x="720000" y="444960"/>
            <a:ext cx="3796200" cy="572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C0A9E"/>
              </a:buClr>
              <a:buSzPts val="3000"/>
              <a:buFont typeface="Arial"/>
              <a:buNone/>
            </a:pPr>
            <a:r>
              <a:rPr lang="en-US" sz="3000" b="1" i="0" u="none" strike="noStrike" cap="none">
                <a:solidFill>
                  <a:srgbClr val="0C0A9E"/>
                </a:solidFill>
                <a:latin typeface="Arial"/>
                <a:ea typeface="Arial"/>
                <a:cs typeface="Arial"/>
                <a:sym typeface="Arial"/>
              </a:rPr>
              <a:t>Key Challenges</a:t>
            </a:r>
            <a:br>
              <a:rPr lang="en-US" sz="3000" b="0" i="0" u="none" strike="noStrike" cap="none">
                <a:solidFill>
                  <a:schemeClr val="dk1"/>
                </a:solidFill>
                <a:latin typeface="Arial"/>
                <a:ea typeface="Arial"/>
                <a:cs typeface="Arial"/>
                <a:sym typeface="Arial"/>
              </a:rPr>
            </a:br>
            <a:br>
              <a:rPr lang="en-US" sz="3000" b="0" i="0" u="none" strike="noStrike" cap="none">
                <a:solidFill>
                  <a:schemeClr val="dk1"/>
                </a:solidFill>
                <a:latin typeface="Arial"/>
                <a:ea typeface="Arial"/>
                <a:cs typeface="Arial"/>
                <a:sym typeface="Arial"/>
              </a:rPr>
            </a:br>
            <a:endParaRPr sz="30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3000"/>
              <a:buFont typeface="Arial"/>
              <a:buNone/>
            </a:pPr>
            <a:endParaRPr sz="3000" b="0" i="0" u="none" strike="noStrike" cap="none">
              <a:solidFill>
                <a:srgbClr val="000000"/>
              </a:solidFill>
              <a:latin typeface="Arial"/>
              <a:ea typeface="Arial"/>
              <a:cs typeface="Arial"/>
              <a:sym typeface="Arial"/>
            </a:endParaRPr>
          </a:p>
        </p:txBody>
      </p:sp>
      <p:sp>
        <p:nvSpPr>
          <p:cNvPr id="1536" name="Google Shape;1536;p166"/>
          <p:cNvSpPr txBox="1">
            <a:spLocks noGrp="1"/>
          </p:cNvSpPr>
          <p:nvPr>
            <p:ph type="subTitle" idx="4294967295"/>
          </p:nvPr>
        </p:nvSpPr>
        <p:spPr>
          <a:xfrm>
            <a:off x="1044000" y="1289880"/>
            <a:ext cx="3542760" cy="1200960"/>
          </a:xfrm>
          <a:prstGeom prst="rect">
            <a:avLst/>
          </a:prstGeom>
          <a:noFill/>
          <a:ln>
            <a:noFill/>
          </a:ln>
        </p:spPr>
        <p:txBody>
          <a:bodyPr spcFirstLastPara="1" wrap="square" lIns="91425" tIns="91425" rIns="91425" bIns="91425" anchor="t" anchorCtr="0">
            <a:noAutofit/>
          </a:bodyPr>
          <a:lstStyle/>
          <a:p>
            <a:pPr marL="228600" marR="0" lvl="0" indent="-228600" algn="l" rtl="0">
              <a:lnSpc>
                <a:spcPct val="115000"/>
              </a:lnSpc>
              <a:spcBef>
                <a:spcPts val="0"/>
              </a:spcBef>
              <a:spcAft>
                <a:spcPts val="0"/>
              </a:spcAft>
              <a:buClr>
                <a:srgbClr val="191919"/>
              </a:buClr>
              <a:buSzPts val="1200"/>
              <a:buFont typeface="Arial"/>
              <a:buNone/>
            </a:pPr>
            <a:r>
              <a:rPr lang="en-US" sz="1200" b="0" i="0" u="none" strike="noStrike" cap="none" dirty="0">
                <a:solidFill>
                  <a:srgbClr val="191919"/>
                </a:solidFill>
                <a:latin typeface="Poppins"/>
                <a:ea typeface="Poppins"/>
                <a:cs typeface="Poppins"/>
                <a:sym typeface="Poppins"/>
              </a:rPr>
              <a:t>Limited Real-time Information:</a:t>
            </a:r>
            <a:br>
              <a:rPr lang="en-US" sz="1200" b="0" i="0" u="none" strike="noStrike" cap="none" dirty="0">
                <a:solidFill>
                  <a:schemeClr val="dk1"/>
                </a:solidFill>
                <a:latin typeface="Arial"/>
                <a:ea typeface="Arial"/>
                <a:cs typeface="Arial"/>
                <a:sym typeface="Arial"/>
              </a:rPr>
            </a:br>
            <a:r>
              <a:rPr lang="en-US" sz="1200" b="0" i="0" u="none" strike="noStrike" cap="none" dirty="0">
                <a:solidFill>
                  <a:srgbClr val="191919"/>
                </a:solidFill>
                <a:latin typeface="Poppins"/>
                <a:ea typeface="Poppins"/>
                <a:cs typeface="Poppins"/>
                <a:sym typeface="Poppins"/>
              </a:rPr>
              <a:t>Existing tools lack the capability to provide real-time information about the immediate environment, making navigation unpredictable.</a:t>
            </a:r>
            <a:endParaRPr sz="1200" b="0" i="0" u="none" strike="noStrike" cap="none" dirty="0">
              <a:solidFill>
                <a:schemeClr val="dk1"/>
              </a:solidFill>
              <a:latin typeface="Arial"/>
              <a:ea typeface="Arial"/>
              <a:cs typeface="Arial"/>
              <a:sym typeface="Arial"/>
            </a:endParaRPr>
          </a:p>
          <a:p>
            <a:pPr marL="228600" marR="0" lvl="0" indent="-228600" algn="l" rtl="0">
              <a:lnSpc>
                <a:spcPct val="115000"/>
              </a:lnSpc>
              <a:spcBef>
                <a:spcPts val="1000"/>
              </a:spcBef>
              <a:spcAft>
                <a:spcPts val="0"/>
              </a:spcAft>
              <a:buClr>
                <a:schemeClr val="dk1"/>
              </a:buClr>
              <a:buSzPts val="1400"/>
              <a:buFont typeface="Arial"/>
              <a:buNone/>
            </a:pPr>
            <a:endParaRPr sz="1400" b="0" i="0" u="none" strike="noStrike" cap="none" dirty="0">
              <a:solidFill>
                <a:schemeClr val="dk1"/>
              </a:solidFill>
              <a:latin typeface="Arial"/>
              <a:ea typeface="Arial"/>
              <a:cs typeface="Arial"/>
              <a:sym typeface="Arial"/>
            </a:endParaRPr>
          </a:p>
        </p:txBody>
      </p:sp>
      <p:sp>
        <p:nvSpPr>
          <p:cNvPr id="1537" name="Google Shape;1537;p166"/>
          <p:cNvSpPr/>
          <p:nvPr/>
        </p:nvSpPr>
        <p:spPr>
          <a:xfrm>
            <a:off x="5380200" y="1572120"/>
            <a:ext cx="2383560" cy="1999080"/>
          </a:xfrm>
          <a:prstGeom prst="snip1Rect">
            <a:avLst>
              <a:gd name="adj" fmla="val 16667"/>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rgbClr val="000000"/>
      </a:dk1>
      <a:lt1>
        <a:srgbClr val="FFFF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rgbClr val="000000"/>
      </a:dk1>
      <a:lt1>
        <a:srgbClr val="FFFF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rgbClr val="000000"/>
      </a:dk1>
      <a:lt1>
        <a:srgbClr val="FFFF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rgbClr val="000000"/>
      </a:dk1>
      <a:lt1>
        <a:srgbClr val="FFFF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rgbClr val="000000"/>
      </a:dk1>
      <a:lt1>
        <a:srgbClr val="FFFF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895</Words>
  <Application>Microsoft Office PowerPoint</Application>
  <PresentationFormat>On-screen Show (16:9)</PresentationFormat>
  <Paragraphs>195</Paragraphs>
  <Slides>37</Slides>
  <Notes>37</Notes>
  <HiddenSlides>0</HiddenSlides>
  <MMClips>4</MMClips>
  <ScaleCrop>false</ScaleCrop>
  <HeadingPairs>
    <vt:vector size="6" baseType="variant">
      <vt:variant>
        <vt:lpstr>Fonts Used</vt:lpstr>
      </vt:variant>
      <vt:variant>
        <vt:i4>3</vt:i4>
      </vt:variant>
      <vt:variant>
        <vt:lpstr>Theme</vt:lpstr>
      </vt:variant>
      <vt:variant>
        <vt:i4>11</vt:i4>
      </vt:variant>
      <vt:variant>
        <vt:lpstr>Slide Titles</vt:lpstr>
      </vt:variant>
      <vt:variant>
        <vt:i4>37</vt:i4>
      </vt:variant>
    </vt:vector>
  </HeadingPairs>
  <TitlesOfParts>
    <vt:vector size="51" baseType="lpstr">
      <vt:lpstr>IBM Plex Mono</vt:lpstr>
      <vt:lpstr>Arial</vt:lpstr>
      <vt:lpstr>Poppins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Smart Glasses for the Visually Impaired</vt:lpstr>
      <vt:lpstr>PowerPoint Presentation</vt:lpstr>
      <vt:lpstr>Table of contents</vt:lpstr>
      <vt:lpstr>Table of contents</vt:lpstr>
      <vt:lpstr>Introduction</vt:lpstr>
      <vt:lpstr>2,200,000,000</vt:lpstr>
      <vt:lpstr>01</vt:lpstr>
      <vt:lpstr>PowerPoint Presentation</vt:lpstr>
      <vt:lpstr>Key Challenges   </vt:lpstr>
      <vt:lpstr>02</vt:lpstr>
      <vt:lpstr>Smart Glasses Features:  </vt:lpstr>
      <vt:lpstr>PowerPoint Presentation</vt:lpstr>
      <vt:lpstr>03</vt:lpstr>
      <vt:lpstr>System methodology</vt:lpstr>
      <vt:lpstr>Key Features:</vt:lpstr>
      <vt:lpstr>Speech model</vt:lpstr>
      <vt:lpstr>Speech model</vt:lpstr>
      <vt:lpstr>Speech model</vt:lpstr>
      <vt:lpstr>PowerPoint Presentation</vt:lpstr>
      <vt:lpstr>04</vt:lpstr>
      <vt:lpstr>PowerPoint Presentation</vt:lpstr>
      <vt:lpstr>PowerPoint Presentation</vt:lpstr>
      <vt:lpstr>PowerPoint Presentation</vt:lpstr>
      <vt:lpstr>05</vt:lpstr>
      <vt:lpstr>PowerPoint Presentation</vt:lpstr>
      <vt:lpstr>PowerPoint Presentation</vt:lpstr>
      <vt:lpstr>06</vt:lpstr>
      <vt:lpstr>Outputs </vt:lpstr>
      <vt:lpstr>Outputs </vt:lpstr>
      <vt:lpstr>Outputs </vt:lpstr>
      <vt:lpstr>PowerPoint Presentation</vt:lpstr>
      <vt:lpstr>07</vt:lpstr>
      <vt:lpstr>deep learning model </vt:lpstr>
      <vt:lpstr>PowerPoint Presentation</vt:lpstr>
      <vt:lpstr>PowerPoint Presentation</vt:lpstr>
      <vt:lpstr>Reference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moustafa mahmoud osman abdelbary</cp:lastModifiedBy>
  <cp:revision>8</cp:revision>
  <dcterms:modified xsi:type="dcterms:W3CDTF">2024-06-12T15:40:27Z</dcterms:modified>
</cp:coreProperties>
</file>